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glb" ContentType="model/gltf.binary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diagrams/data12.xml" ContentType="application/vnd.openxmlformats-officedocument.drawingml.diagramData+xml"/>
  <Override PartName="/ppt/diagrams/data11.xml" ContentType="application/vnd.openxmlformats-officedocument.drawingml.diagramData+xml"/>
  <Override PartName="/ppt/diagrams/data10.xml" ContentType="application/vnd.openxmlformats-officedocument.drawingml.diagramData+xml"/>
  <Override PartName="/ppt/diagrams/data9.xml" ContentType="application/vnd.openxmlformats-officedocument.drawingml.diagramData+xml"/>
  <Override PartName="/ppt/diagrams/data8.xml" ContentType="application/vnd.openxmlformats-officedocument.drawingml.diagramData+xml"/>
  <Override PartName="/ppt/presentation.xml" ContentType="application/vnd.openxmlformats-officedocument.presentationml.presentation.main+xml"/>
  <Override PartName="/ppt/diagrams/data7.xml" ContentType="application/vnd.openxmlformats-officedocument.drawingml.diagramData+xml"/>
  <Override PartName="/ppt/diagrams/data6.xml" ContentType="application/vnd.openxmlformats-officedocument.drawingml.diagramData+xml"/>
  <Override PartName="/ppt/diagrams/data5.xml" ContentType="application/vnd.openxmlformats-officedocument.drawingml.diagramData+xml"/>
  <Override PartName="/ppt/diagrams/data4.xml" ContentType="application/vnd.openxmlformats-officedocument.drawingml.diagramData+xml"/>
  <Override PartName="/ppt/diagrams/data3.xml" ContentType="application/vnd.openxmlformats-officedocument.drawingml.diagramData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slideMasters/slideMaster2.xml" ContentType="application/vnd.openxmlformats-officedocument.presentationml.slideMaster+xml"/>
  <Override PartName="/ppt/notesSlides/notesSlide4.xml" ContentType="application/vnd.openxmlformats-officedocument.presentationml.notesSlide+xml"/>
  <Override PartName="/ppt/slideMasters/slideMaster3.xml" ContentType="application/vnd.openxmlformats-officedocument.presentationml.slideMaster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33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Layouts/slideLayout3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Layouts/slideLayout9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slideLayouts/slideLayout1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Layouts/slideLayout2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20.xml" ContentType="application/vnd.openxmlformats-officedocument.presentationml.notesSlide+xml"/>
  <Override PartName="/ppt/slideLayouts/slideLayout28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21.xml" ContentType="application/vnd.openxmlformats-officedocument.presentationml.notesSlide+xml"/>
  <Override PartName="/ppt/slideLayouts/slideLayout26.xml" ContentType="application/vnd.openxmlformats-officedocument.presentationml.slideLayout+xml"/>
  <Override PartName="/ppt/notesSlides/notesSlide22.xml" ContentType="application/vnd.openxmlformats-officedocument.presentationml.notesSlide+xml"/>
  <Override PartName="/ppt/slideLayouts/slideLayout27.xml" ContentType="application/vnd.openxmlformats-officedocument.presentationml.slideLayout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rawing10.xml" ContentType="application/vnd.ms-office.drawingml.diagramDrawing+xml"/>
  <Override PartName="/ppt/diagrams/colors10.xml" ContentType="application/vnd.openxmlformats-officedocument.drawingml.diagramColors+xml"/>
  <Override PartName="/ppt/diagrams/quickStyle10.xml" ContentType="application/vnd.openxmlformats-officedocument.drawingml.diagramStyle+xml"/>
  <Override PartName="/ppt/theme/theme2.xml" ContentType="application/vnd.openxmlformats-officedocument.theme+xml"/>
  <Override PartName="/ppt/diagrams/layout10.xml" ContentType="application/vnd.openxmlformats-officedocument.drawingml.diagramLayout+xml"/>
  <Override PartName="/ppt/diagrams/drawing9.xml" ContentType="application/vnd.ms-office.drawingml.diagramDrawing+xml"/>
  <Override PartName="/ppt/diagrams/colors9.xml" ContentType="application/vnd.openxmlformats-officedocument.drawingml.diagramColors+xml"/>
  <Override PartName="/ppt/diagrams/quickStyle9.xml" ContentType="application/vnd.openxmlformats-officedocument.drawingml.diagramStyle+xml"/>
  <Override PartName="/ppt/diagrams/layout9.xml" ContentType="application/vnd.openxmlformats-officedocument.drawingml.diagramLayout+xml"/>
  <Override PartName="/ppt/diagrams/drawing8.xml" ContentType="application/vnd.ms-office.drawingml.diagramDrawing+xml"/>
  <Override PartName="/ppt/diagrams/colors8.xml" ContentType="application/vnd.openxmlformats-officedocument.drawingml.diagramColors+xml"/>
  <Override PartName="/ppt/diagrams/quickStyle8.xml" ContentType="application/vnd.openxmlformats-officedocument.drawingml.diagramStyle+xml"/>
  <Override PartName="/ppt/diagrams/layout8.xml" ContentType="application/vnd.openxmlformats-officedocument.drawingml.diagramLayout+xml"/>
  <Override PartName="/ppt/diagrams/drawing7.xml" ContentType="application/vnd.ms-office.drawingml.diagramDrawing+xml"/>
  <Override PartName="/ppt/diagrams/colors7.xml" ContentType="application/vnd.openxmlformats-officedocument.drawingml.diagramColors+xml"/>
  <Override PartName="/ppt/diagrams/quickStyle7.xml" ContentType="application/vnd.openxmlformats-officedocument.drawingml.diagramStyle+xml"/>
  <Override PartName="/ppt/theme/theme1.xml" ContentType="application/vnd.openxmlformats-officedocument.theme+xml"/>
  <Override PartName="/ppt/diagrams/layout7.xml" ContentType="application/vnd.openxmlformats-officedocument.drawingml.diagramLayout+xml"/>
  <Override PartName="/ppt/diagrams/drawing6.xml" ContentType="application/vnd.ms-office.drawingml.diagramDrawing+xml"/>
  <Override PartName="/ppt/diagrams/colors6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6.xml" ContentType="application/vnd.openxmlformats-officedocument.drawingml.diagramLayout+xml"/>
  <Override PartName="/ppt/diagrams/drawing5.xml" ContentType="application/vnd.ms-office.drawingml.diagramDrawing+xml"/>
  <Override PartName="/ppt/diagrams/colors5.xml" ContentType="application/vnd.openxmlformats-officedocument.drawingml.diagramColors+xml"/>
  <Override PartName="/ppt/diagrams/quickStyle5.xml" ContentType="application/vnd.openxmlformats-officedocument.drawingml.diagramStyle+xml"/>
  <Override PartName="/ppt/diagrams/layout5.xml" ContentType="application/vnd.openxmlformats-officedocument.drawingml.diagramLayout+xml"/>
  <Override PartName="/ppt/theme/theme3.xml" ContentType="application/vnd.openxmlformats-officedocument.theme+xml"/>
  <Override PartName="/ppt/diagrams/drawing4.xml" ContentType="application/vnd.ms-office.drawingml.diagramDrawing+xml"/>
  <Override PartName="/ppt/diagrams/colors4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4.xml" ContentType="application/vnd.openxmlformats-officedocument.drawingml.diagramLayout+xml"/>
  <Override PartName="/ppt/theme/theme4.xml" ContentType="application/vnd.openxmlformats-officedocument.theme+xml"/>
  <Override PartName="/ppt/diagrams/drawing3.xml" ContentType="application/vnd.ms-office.drawingml.diagramDrawing+xml"/>
  <Override PartName="/ppt/diagrams/colors3.xml" ContentType="application/vnd.openxmlformats-officedocument.drawingml.diagramColors+xml"/>
  <Override PartName="/ppt/diagrams/quickStyle3.xml" ContentType="application/vnd.openxmlformats-officedocument.drawingml.diagramStyle+xml"/>
  <Override PartName="/ppt/diagrams/layout3.xml" ContentType="application/vnd.openxmlformats-officedocument.drawingml.diagramLayout+xml"/>
  <Override PartName="/ppt/diagrams/drawing2.xml" ContentType="application/vnd.ms-office.drawingml.diagramDrawing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commentAuthors.xml" ContentType="application/vnd.openxmlformats-officedocument.presentationml.commentAuthors+xml"/>
  <Override PartName="/ppt/diagrams/layout2.xml" ContentType="application/vnd.openxmlformats-officedocument.drawingml.diagramLayout+xml"/>
  <Override PartName="/ppt/notesMasters/notesMaster1.xml" ContentType="application/vnd.openxmlformats-officedocument.presentationml.notesMaster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</p:sldMasterIdLst>
  <p:notesMasterIdLst>
    <p:notesMasterId r:id="rId31"/>
  </p:notesMasterIdLst>
  <p:sldIdLst>
    <p:sldId id="256" r:id="rId4"/>
    <p:sldId id="442" r:id="rId5"/>
    <p:sldId id="3433" r:id="rId6"/>
    <p:sldId id="3429" r:id="rId7"/>
    <p:sldId id="3428" r:id="rId8"/>
    <p:sldId id="3410" r:id="rId9"/>
    <p:sldId id="3415" r:id="rId10"/>
    <p:sldId id="3442" r:id="rId11"/>
    <p:sldId id="3416" r:id="rId12"/>
    <p:sldId id="3435" r:id="rId13"/>
    <p:sldId id="3445" r:id="rId14"/>
    <p:sldId id="986" r:id="rId15"/>
    <p:sldId id="990" r:id="rId16"/>
    <p:sldId id="979" r:id="rId17"/>
    <p:sldId id="3418" r:id="rId18"/>
    <p:sldId id="3443" r:id="rId19"/>
    <p:sldId id="3430" r:id="rId20"/>
    <p:sldId id="3438" r:id="rId21"/>
    <p:sldId id="3419" r:id="rId22"/>
    <p:sldId id="3437" r:id="rId23"/>
    <p:sldId id="3420" r:id="rId24"/>
    <p:sldId id="3423" r:id="rId25"/>
    <p:sldId id="3425" r:id="rId26"/>
    <p:sldId id="3426" r:id="rId27"/>
    <p:sldId id="3427" r:id="rId28"/>
    <p:sldId id="3444" r:id="rId29"/>
    <p:sldId id="258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6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2CF"/>
    <a:srgbClr val="F42F63"/>
    <a:srgbClr val="CCCC00"/>
    <a:srgbClr val="FF66FF"/>
    <a:srgbClr val="F7678D"/>
    <a:srgbClr val="E6EFFD"/>
    <a:srgbClr val="DE2B5A"/>
    <a:srgbClr val="0099FF"/>
    <a:srgbClr val="9900CC"/>
    <a:srgbClr val="4A7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Estilo oscuro 2 - Énfasis 3/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1" autoAdjust="0"/>
    <p:restoredTop sz="94162" autoAdjust="0"/>
  </p:normalViewPr>
  <p:slideViewPr>
    <p:cSldViewPr snapToGrid="0">
      <p:cViewPr varScale="1">
        <p:scale>
          <a:sx n="78" d="100"/>
          <a:sy n="78" d="100"/>
        </p:scale>
        <p:origin x="1232" y="184"/>
      </p:cViewPr>
      <p:guideLst/>
    </p:cSldViewPr>
  </p:slideViewPr>
  <p:outlineViewPr>
    <p:cViewPr>
      <p:scale>
        <a:sx n="100" d="100"/>
        <a:sy n="100" d="100"/>
      </p:scale>
      <p:origin x="-4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customXml" Target="../customXml/item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38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commentAuthors" Target="commentAuthors.xml"/><Relationship Id="rId37" Type="http://schemas.openxmlformats.org/officeDocument/2006/relationships/customXml" Target="../customXml/item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image" Target="../media/image12.jp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image" Target="../media/image14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png"/><Relationship Id="rId4" Type="http://schemas.openxmlformats.org/officeDocument/2006/relationships/image" Target="../media/image26.jpe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27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image" Target="../media/image12.jp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image" Target="../media/image14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png"/><Relationship Id="rId4" Type="http://schemas.openxmlformats.org/officeDocument/2006/relationships/image" Target="../media/image26.jpe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27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FBFCBB-F36C-458E-99D3-E4AA02C0B5F5}" type="doc">
      <dgm:prSet loTypeId="urn:microsoft.com/office/officeart/2005/8/layout/process1" loCatId="process" qsTypeId="urn:microsoft.com/office/officeart/2005/8/quickstyle/simple1" qsCatId="simple" csTypeId="urn:microsoft.com/office/officeart/2005/8/colors/colorful3" csCatId="colorful" phldr="1"/>
      <dgm:spPr/>
    </dgm:pt>
    <dgm:pt modelId="{EDFEF3F2-4D2C-4D4A-925C-6DED032EFC5F}">
      <dgm:prSet phldrT="[Texto]"/>
      <dgm:spPr>
        <a:solidFill>
          <a:srgbClr val="002060"/>
        </a:solidFill>
      </dgm:spPr>
      <dgm:t>
        <a:bodyPr/>
        <a:lstStyle/>
        <a:p>
          <a:r>
            <a:rPr lang="es-CO" b="1" dirty="0">
              <a:solidFill>
                <a:schemeClr val="bg1"/>
              </a:solidFill>
              <a:latin typeface="Calibri  "/>
              <a:cs typeface="Arial" panose="020B0604020202020204" pitchFamily="34" charset="0"/>
            </a:rPr>
            <a:t>CONSTITUCIÓN POLITICA</a:t>
          </a:r>
        </a:p>
        <a:p>
          <a:endParaRPr lang="es-CO" b="1" dirty="0">
            <a:solidFill>
              <a:schemeClr val="bg1"/>
            </a:solidFill>
            <a:latin typeface="Calibri  "/>
            <a:cs typeface="Arial" panose="020B0604020202020204" pitchFamily="34" charset="0"/>
          </a:endParaRPr>
        </a:p>
        <a:p>
          <a:r>
            <a:rPr lang="es-CO" b="1" dirty="0">
              <a:solidFill>
                <a:schemeClr val="bg1"/>
              </a:solidFill>
              <a:latin typeface="Calibri  "/>
              <a:cs typeface="Arial" panose="020B0604020202020204" pitchFamily="34" charset="0"/>
            </a:rPr>
            <a:t>Artículo 67. </a:t>
          </a:r>
          <a:r>
            <a:rPr lang="es-CO" dirty="0">
              <a:solidFill>
                <a:schemeClr val="bg1"/>
              </a:solidFill>
              <a:latin typeface="Calibri  "/>
              <a:cs typeface="Arial" panose="020B0604020202020204" pitchFamily="34" charset="0"/>
            </a:rPr>
            <a:t>La educación es un derecho de la persona y un servicio público que tiene una función social: con ella se busca el acceso al conocimiento, a la ciencia, a la técnica, y a los demás bienes y valores de la cultura.</a:t>
          </a:r>
          <a:endParaRPr lang="es-CO" dirty="0">
            <a:solidFill>
              <a:schemeClr val="bg1"/>
            </a:solidFill>
            <a:latin typeface="Calibri  "/>
          </a:endParaRPr>
        </a:p>
      </dgm:t>
    </dgm:pt>
    <dgm:pt modelId="{292AA81C-1E72-4397-BBF2-229EA528722A}" type="parTrans" cxnId="{15073B5A-6D6C-4CFA-B532-D4413B14589C}">
      <dgm:prSet/>
      <dgm:spPr/>
      <dgm:t>
        <a:bodyPr/>
        <a:lstStyle/>
        <a:p>
          <a:endParaRPr lang="es-CO">
            <a:latin typeface="Calibri  "/>
          </a:endParaRPr>
        </a:p>
      </dgm:t>
    </dgm:pt>
    <dgm:pt modelId="{BD98E87B-A5DC-4046-B173-A71C6B6B2A85}" type="sibTrans" cxnId="{15073B5A-6D6C-4CFA-B532-D4413B14589C}">
      <dgm:prSet/>
      <dgm:spPr/>
      <dgm:t>
        <a:bodyPr/>
        <a:lstStyle/>
        <a:p>
          <a:endParaRPr lang="es-CO">
            <a:latin typeface="Calibri  "/>
          </a:endParaRPr>
        </a:p>
      </dgm:t>
    </dgm:pt>
    <dgm:pt modelId="{75B92072-6395-4E6D-91DA-3009B2360CE8}">
      <dgm:prSet phldrT="[Texto]"/>
      <dgm:spPr/>
      <dgm:t>
        <a:bodyPr/>
        <a:lstStyle/>
        <a:p>
          <a:r>
            <a:rPr lang="es-CO" b="1">
              <a:latin typeface="Calibri  "/>
              <a:cs typeface="Arial" panose="020B0604020202020204" pitchFamily="34" charset="0"/>
            </a:rPr>
            <a:t>LEY 115 DE 1994</a:t>
          </a:r>
        </a:p>
        <a:p>
          <a:endParaRPr lang="es-CO" b="1">
            <a:latin typeface="Calibri  "/>
            <a:cs typeface="Arial" panose="020B0604020202020204" pitchFamily="34" charset="0"/>
          </a:endParaRPr>
        </a:p>
        <a:p>
          <a:r>
            <a:rPr lang="es-CO" b="1">
              <a:latin typeface="Calibri  "/>
              <a:cs typeface="Arial" panose="020B0604020202020204" pitchFamily="34" charset="0"/>
            </a:rPr>
            <a:t>Artículo 50. </a:t>
          </a:r>
          <a:r>
            <a:rPr lang="es-CO">
              <a:latin typeface="Calibri  "/>
              <a:cs typeface="Arial" panose="020B0604020202020204" pitchFamily="34" charset="0"/>
            </a:rPr>
            <a:t>La educación de adultos es aquella que se ofrece a las personas en edad relativamente mayor a la aceptada regularmente en la educación por niveles y grados del servicio público educativo, que deseen suplir y completar su formación, o validar sus estudios</a:t>
          </a:r>
          <a:endParaRPr lang="es-CO" dirty="0">
            <a:latin typeface="Calibri  "/>
          </a:endParaRPr>
        </a:p>
      </dgm:t>
    </dgm:pt>
    <dgm:pt modelId="{ABCC2925-B482-494D-A079-A071F050E3FA}" type="parTrans" cxnId="{A601DC6C-E801-4490-B350-69B1187EBDDD}">
      <dgm:prSet/>
      <dgm:spPr/>
      <dgm:t>
        <a:bodyPr/>
        <a:lstStyle/>
        <a:p>
          <a:endParaRPr lang="es-CO">
            <a:latin typeface="Calibri  "/>
          </a:endParaRPr>
        </a:p>
      </dgm:t>
    </dgm:pt>
    <dgm:pt modelId="{FB788036-1B92-4F05-B456-247DF9025041}" type="sibTrans" cxnId="{A601DC6C-E801-4490-B350-69B1187EBDDD}">
      <dgm:prSet/>
      <dgm:spPr/>
      <dgm:t>
        <a:bodyPr/>
        <a:lstStyle/>
        <a:p>
          <a:endParaRPr lang="es-CO">
            <a:latin typeface="Calibri  "/>
          </a:endParaRPr>
        </a:p>
      </dgm:t>
    </dgm:pt>
    <dgm:pt modelId="{45EE5DEE-AE06-4E89-93ED-2F7E5D1DECFC}">
      <dgm:prSet phldrT="[Texto]"/>
      <dgm:spPr/>
      <dgm:t>
        <a:bodyPr/>
        <a:lstStyle/>
        <a:p>
          <a:r>
            <a:rPr lang="es-CO" b="1">
              <a:latin typeface="Calibri  "/>
            </a:rPr>
            <a:t>Decreto 1075 de 2015</a:t>
          </a:r>
        </a:p>
        <a:p>
          <a:endParaRPr lang="es-CO" b="1">
            <a:latin typeface="Calibri  "/>
          </a:endParaRPr>
        </a:p>
        <a:p>
          <a:r>
            <a:rPr lang="es-CO" b="1">
              <a:latin typeface="Calibri  "/>
            </a:rPr>
            <a:t> </a:t>
          </a:r>
          <a:r>
            <a:rPr lang="es-CO">
              <a:latin typeface="Calibri  "/>
            </a:rPr>
            <a:t>«Por medio del cual se expide el Decreto Único Reglamentario del Sector Educación», con objetivo de compilar y racionalizar las normas de carácter reglamentario que rigen dicho sector y contar con un instrumento jurídico único</a:t>
          </a:r>
          <a:endParaRPr lang="es-CO" dirty="0">
            <a:latin typeface="Calibri  "/>
          </a:endParaRPr>
        </a:p>
      </dgm:t>
    </dgm:pt>
    <dgm:pt modelId="{2D22C252-B88F-4D0B-9D16-612AC4B56446}" type="parTrans" cxnId="{C056E427-3F54-4322-AE4A-A3D11C94AC4B}">
      <dgm:prSet/>
      <dgm:spPr/>
      <dgm:t>
        <a:bodyPr/>
        <a:lstStyle/>
        <a:p>
          <a:endParaRPr lang="es-CO">
            <a:latin typeface="Calibri  "/>
          </a:endParaRPr>
        </a:p>
      </dgm:t>
    </dgm:pt>
    <dgm:pt modelId="{0158693D-638F-4C8C-B24F-4686F5CE3A11}" type="sibTrans" cxnId="{C056E427-3F54-4322-AE4A-A3D11C94AC4B}">
      <dgm:prSet/>
      <dgm:spPr/>
      <dgm:t>
        <a:bodyPr/>
        <a:lstStyle/>
        <a:p>
          <a:endParaRPr lang="es-CO">
            <a:latin typeface="Calibri  "/>
          </a:endParaRPr>
        </a:p>
      </dgm:t>
    </dgm:pt>
    <dgm:pt modelId="{76382C15-E057-4E47-B293-D63E84D035CF}" type="pres">
      <dgm:prSet presAssocID="{F1FBFCBB-F36C-458E-99D3-E4AA02C0B5F5}" presName="Name0" presStyleCnt="0">
        <dgm:presLayoutVars>
          <dgm:dir/>
          <dgm:resizeHandles val="exact"/>
        </dgm:presLayoutVars>
      </dgm:prSet>
      <dgm:spPr/>
    </dgm:pt>
    <dgm:pt modelId="{FF639ADE-BE40-44AE-A704-E1DB9458B4E7}" type="pres">
      <dgm:prSet presAssocID="{EDFEF3F2-4D2C-4D4A-925C-6DED032EFC5F}" presName="node" presStyleLbl="node1" presStyleIdx="0" presStyleCnt="3" custScaleX="136038" custScaleY="256734" custLinFactNeighborX="3776">
        <dgm:presLayoutVars>
          <dgm:bulletEnabled val="1"/>
        </dgm:presLayoutVars>
      </dgm:prSet>
      <dgm:spPr/>
    </dgm:pt>
    <dgm:pt modelId="{0D12F9F1-91DD-4870-9EFB-0BE769A16159}" type="pres">
      <dgm:prSet presAssocID="{BD98E87B-A5DC-4046-B173-A71C6B6B2A85}" presName="sibTrans" presStyleLbl="sibTrans2D1" presStyleIdx="0" presStyleCnt="2"/>
      <dgm:spPr/>
    </dgm:pt>
    <dgm:pt modelId="{E727BDEF-AC03-4BB6-BFE2-C567B10C5AD0}" type="pres">
      <dgm:prSet presAssocID="{BD98E87B-A5DC-4046-B173-A71C6B6B2A85}" presName="connectorText" presStyleLbl="sibTrans2D1" presStyleIdx="0" presStyleCnt="2"/>
      <dgm:spPr/>
    </dgm:pt>
    <dgm:pt modelId="{7A2FA3F1-C4DE-4DA2-8067-D008C7756093}" type="pres">
      <dgm:prSet presAssocID="{75B92072-6395-4E6D-91DA-3009B2360CE8}" presName="node" presStyleLbl="node1" presStyleIdx="1" presStyleCnt="3" custScaleX="147908" custScaleY="256734" custLinFactNeighborX="-5664">
        <dgm:presLayoutVars>
          <dgm:bulletEnabled val="1"/>
        </dgm:presLayoutVars>
      </dgm:prSet>
      <dgm:spPr/>
    </dgm:pt>
    <dgm:pt modelId="{480BD657-A223-4FAD-BEB1-52D53D70EE06}" type="pres">
      <dgm:prSet presAssocID="{FB788036-1B92-4F05-B456-247DF9025041}" presName="sibTrans" presStyleLbl="sibTrans2D1" presStyleIdx="1" presStyleCnt="2"/>
      <dgm:spPr/>
    </dgm:pt>
    <dgm:pt modelId="{3931C3DA-81BB-4A4D-B348-283E96328BBD}" type="pres">
      <dgm:prSet presAssocID="{FB788036-1B92-4F05-B456-247DF9025041}" presName="connectorText" presStyleLbl="sibTrans2D1" presStyleIdx="1" presStyleCnt="2"/>
      <dgm:spPr/>
    </dgm:pt>
    <dgm:pt modelId="{8A918A67-5889-4AED-9282-1DFC197D9181}" type="pres">
      <dgm:prSet presAssocID="{45EE5DEE-AE06-4E89-93ED-2F7E5D1DECFC}" presName="node" presStyleLbl="node1" presStyleIdx="2" presStyleCnt="3" custScaleX="136038" custScaleY="256734" custLinFactY="15914" custLinFactNeighborX="-22564" custLinFactNeighborY="100000">
        <dgm:presLayoutVars>
          <dgm:bulletEnabled val="1"/>
        </dgm:presLayoutVars>
      </dgm:prSet>
      <dgm:spPr/>
    </dgm:pt>
  </dgm:ptLst>
  <dgm:cxnLst>
    <dgm:cxn modelId="{4C571D10-D961-4D2A-9C5F-64BEC4AEE89B}" type="presOf" srcId="{BD98E87B-A5DC-4046-B173-A71C6B6B2A85}" destId="{E727BDEF-AC03-4BB6-BFE2-C567B10C5AD0}" srcOrd="1" destOrd="0" presId="urn:microsoft.com/office/officeart/2005/8/layout/process1"/>
    <dgm:cxn modelId="{8C80A510-9D7E-44A0-9F66-33BFB24FAA0E}" type="presOf" srcId="{FB788036-1B92-4F05-B456-247DF9025041}" destId="{480BD657-A223-4FAD-BEB1-52D53D70EE06}" srcOrd="0" destOrd="0" presId="urn:microsoft.com/office/officeart/2005/8/layout/process1"/>
    <dgm:cxn modelId="{31A7DC13-7E7F-49A6-A0CA-54C9DFBE0CBD}" type="presOf" srcId="{75B92072-6395-4E6D-91DA-3009B2360CE8}" destId="{7A2FA3F1-C4DE-4DA2-8067-D008C7756093}" srcOrd="0" destOrd="0" presId="urn:microsoft.com/office/officeart/2005/8/layout/process1"/>
    <dgm:cxn modelId="{C056E427-3F54-4322-AE4A-A3D11C94AC4B}" srcId="{F1FBFCBB-F36C-458E-99D3-E4AA02C0B5F5}" destId="{45EE5DEE-AE06-4E89-93ED-2F7E5D1DECFC}" srcOrd="2" destOrd="0" parTransId="{2D22C252-B88F-4D0B-9D16-612AC4B56446}" sibTransId="{0158693D-638F-4C8C-B24F-4686F5CE3A11}"/>
    <dgm:cxn modelId="{15073B5A-6D6C-4CFA-B532-D4413B14589C}" srcId="{F1FBFCBB-F36C-458E-99D3-E4AA02C0B5F5}" destId="{EDFEF3F2-4D2C-4D4A-925C-6DED032EFC5F}" srcOrd="0" destOrd="0" parTransId="{292AA81C-1E72-4397-BBF2-229EA528722A}" sibTransId="{BD98E87B-A5DC-4046-B173-A71C6B6B2A85}"/>
    <dgm:cxn modelId="{A601DC6C-E801-4490-B350-69B1187EBDDD}" srcId="{F1FBFCBB-F36C-458E-99D3-E4AA02C0B5F5}" destId="{75B92072-6395-4E6D-91DA-3009B2360CE8}" srcOrd="1" destOrd="0" parTransId="{ABCC2925-B482-494D-A079-A071F050E3FA}" sibTransId="{FB788036-1B92-4F05-B456-247DF9025041}"/>
    <dgm:cxn modelId="{51401674-16DC-4EAF-8DC3-FCF188531A77}" type="presOf" srcId="{EDFEF3F2-4D2C-4D4A-925C-6DED032EFC5F}" destId="{FF639ADE-BE40-44AE-A704-E1DB9458B4E7}" srcOrd="0" destOrd="0" presId="urn:microsoft.com/office/officeart/2005/8/layout/process1"/>
    <dgm:cxn modelId="{BC8A2682-3DC3-457B-8F38-E2F786E10B01}" type="presOf" srcId="{F1FBFCBB-F36C-458E-99D3-E4AA02C0B5F5}" destId="{76382C15-E057-4E47-B293-D63E84D035CF}" srcOrd="0" destOrd="0" presId="urn:microsoft.com/office/officeart/2005/8/layout/process1"/>
    <dgm:cxn modelId="{E4BCB394-9197-4B60-8012-1172BE10E3BE}" type="presOf" srcId="{45EE5DEE-AE06-4E89-93ED-2F7E5D1DECFC}" destId="{8A918A67-5889-4AED-9282-1DFC197D9181}" srcOrd="0" destOrd="0" presId="urn:microsoft.com/office/officeart/2005/8/layout/process1"/>
    <dgm:cxn modelId="{DE109DA1-AF26-4D90-ADC5-F05B72F408BF}" type="presOf" srcId="{BD98E87B-A5DC-4046-B173-A71C6B6B2A85}" destId="{0D12F9F1-91DD-4870-9EFB-0BE769A16159}" srcOrd="0" destOrd="0" presId="urn:microsoft.com/office/officeart/2005/8/layout/process1"/>
    <dgm:cxn modelId="{F8F2CFCB-8076-4A83-807E-C43764EE486E}" type="presOf" srcId="{FB788036-1B92-4F05-B456-247DF9025041}" destId="{3931C3DA-81BB-4A4D-B348-283E96328BBD}" srcOrd="1" destOrd="0" presId="urn:microsoft.com/office/officeart/2005/8/layout/process1"/>
    <dgm:cxn modelId="{6D1AE4EE-E05B-4832-830F-86DF18B4F2B9}" type="presParOf" srcId="{76382C15-E057-4E47-B293-D63E84D035CF}" destId="{FF639ADE-BE40-44AE-A704-E1DB9458B4E7}" srcOrd="0" destOrd="0" presId="urn:microsoft.com/office/officeart/2005/8/layout/process1"/>
    <dgm:cxn modelId="{A1FDED12-155F-420A-B9A4-22DE8899CF45}" type="presParOf" srcId="{76382C15-E057-4E47-B293-D63E84D035CF}" destId="{0D12F9F1-91DD-4870-9EFB-0BE769A16159}" srcOrd="1" destOrd="0" presId="urn:microsoft.com/office/officeart/2005/8/layout/process1"/>
    <dgm:cxn modelId="{F5F70690-556E-46D9-9E07-5684AE1857CC}" type="presParOf" srcId="{0D12F9F1-91DD-4870-9EFB-0BE769A16159}" destId="{E727BDEF-AC03-4BB6-BFE2-C567B10C5AD0}" srcOrd="0" destOrd="0" presId="urn:microsoft.com/office/officeart/2005/8/layout/process1"/>
    <dgm:cxn modelId="{9A6E6B5F-205B-48BD-95EF-EE34D2F28F6E}" type="presParOf" srcId="{76382C15-E057-4E47-B293-D63E84D035CF}" destId="{7A2FA3F1-C4DE-4DA2-8067-D008C7756093}" srcOrd="2" destOrd="0" presId="urn:microsoft.com/office/officeart/2005/8/layout/process1"/>
    <dgm:cxn modelId="{DEC16F0E-4340-421F-BAA1-778793EEDAAA}" type="presParOf" srcId="{76382C15-E057-4E47-B293-D63E84D035CF}" destId="{480BD657-A223-4FAD-BEB1-52D53D70EE06}" srcOrd="3" destOrd="0" presId="urn:microsoft.com/office/officeart/2005/8/layout/process1"/>
    <dgm:cxn modelId="{499D319C-4CAA-4AF5-9A08-6DE47E10187D}" type="presParOf" srcId="{480BD657-A223-4FAD-BEB1-52D53D70EE06}" destId="{3931C3DA-81BB-4A4D-B348-283E96328BBD}" srcOrd="0" destOrd="0" presId="urn:microsoft.com/office/officeart/2005/8/layout/process1"/>
    <dgm:cxn modelId="{391EED15-462A-4BB3-87E4-9A390720F2B9}" type="presParOf" srcId="{76382C15-E057-4E47-B293-D63E84D035CF}" destId="{8A918A67-5889-4AED-9282-1DFC197D9181}" srcOrd="4" destOrd="0" presId="urn:microsoft.com/office/officeart/2005/8/layout/process1"/>
  </dgm:cxnLst>
  <dgm:bg>
    <a:solidFill>
      <a:schemeClr val="bg2"/>
    </a:solidFill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3B72D8E-0365-49D2-BBD5-3B35590258C6}" type="doc">
      <dgm:prSet loTypeId="urn:microsoft.com/office/officeart/2005/8/layout/b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6F8E62AF-9741-4691-8796-B0CA7C50A1BF}">
      <dgm:prSet phldrT="[Texto]" custT="1"/>
      <dgm:spPr/>
      <dgm:t>
        <a:bodyPr/>
        <a:lstStyle/>
        <a:p>
          <a:pPr algn="ctr"/>
          <a:r>
            <a:rPr lang="es-ES" sz="1400" b="1" dirty="0"/>
            <a:t>PÚBLICO</a:t>
          </a:r>
        </a:p>
        <a:p>
          <a:pPr algn="ctr"/>
          <a:r>
            <a:rPr lang="es-CO" sz="1400" b="1" dirty="0"/>
            <a:t>(DERECHOS DE AUTOR DEL MEN)</a:t>
          </a:r>
        </a:p>
      </dgm:t>
    </dgm:pt>
    <dgm:pt modelId="{4A734233-BBCE-44A3-B88C-998DAC9BAA74}" type="parTrans" cxnId="{229F7C1B-BBF1-4343-AE2C-E825A321DBBB}">
      <dgm:prSet/>
      <dgm:spPr/>
      <dgm:t>
        <a:bodyPr/>
        <a:lstStyle/>
        <a:p>
          <a:endParaRPr lang="es-CO"/>
        </a:p>
      </dgm:t>
    </dgm:pt>
    <dgm:pt modelId="{2D3272AF-AC65-40C7-93AC-842F632BFEA5}" type="sibTrans" cxnId="{229F7C1B-BBF1-4343-AE2C-E825A321DBBB}">
      <dgm:prSet/>
      <dgm:spPr/>
      <dgm:t>
        <a:bodyPr/>
        <a:lstStyle/>
        <a:p>
          <a:endParaRPr lang="es-CO"/>
        </a:p>
      </dgm:t>
    </dgm:pt>
    <dgm:pt modelId="{AF79843F-7C2D-4556-ACAD-BF3A6B566D28}">
      <dgm:prSet phldrT="[Texto]" custT="1"/>
      <dgm:spPr/>
      <dgm:t>
        <a:bodyPr/>
        <a:lstStyle/>
        <a:p>
          <a:pPr algn="ctr"/>
          <a:r>
            <a:rPr lang="es-ES" sz="1400" b="1" dirty="0"/>
            <a:t>PÚBLICOS</a:t>
          </a:r>
        </a:p>
        <a:p>
          <a:pPr algn="ctr"/>
          <a:r>
            <a:rPr lang="es-CO" sz="1400" b="1" dirty="0"/>
            <a:t>ELABORADOS POR OTROS Y CEDIDOS AL MEN</a:t>
          </a:r>
        </a:p>
      </dgm:t>
    </dgm:pt>
    <dgm:pt modelId="{D5BC402B-418E-426B-A390-DEB75E647354}" type="parTrans" cxnId="{84991B0E-A245-48CE-81BA-D06A807BF1E7}">
      <dgm:prSet/>
      <dgm:spPr/>
      <dgm:t>
        <a:bodyPr/>
        <a:lstStyle/>
        <a:p>
          <a:endParaRPr lang="es-CO"/>
        </a:p>
      </dgm:t>
    </dgm:pt>
    <dgm:pt modelId="{455FAE7E-4A27-449B-8225-B17BF5EEF2DF}" type="sibTrans" cxnId="{84991B0E-A245-48CE-81BA-D06A807BF1E7}">
      <dgm:prSet/>
      <dgm:spPr/>
      <dgm:t>
        <a:bodyPr/>
        <a:lstStyle/>
        <a:p>
          <a:endParaRPr lang="es-CO"/>
        </a:p>
      </dgm:t>
    </dgm:pt>
    <dgm:pt modelId="{1DEDE9E9-50E4-4491-8C32-273112C854BD}">
      <dgm:prSet phldrT="[Texto]" custT="1"/>
      <dgm:spPr/>
      <dgm:t>
        <a:bodyPr/>
        <a:lstStyle/>
        <a:p>
          <a:pPr algn="ctr"/>
          <a:r>
            <a:rPr lang="es-CO" sz="1400" b="1" dirty="0"/>
            <a:t>PRIVADOS</a:t>
          </a:r>
        </a:p>
        <a:p>
          <a:pPr algn="ctr"/>
          <a:r>
            <a:rPr lang="es-CO" sz="1400" b="1" dirty="0"/>
            <a:t>ELABORADOS Y OPERADOS PRIVADOS Y CONTRATADOS POR EL MEN</a:t>
          </a:r>
        </a:p>
      </dgm:t>
    </dgm:pt>
    <dgm:pt modelId="{1C4A1D36-EBE8-4A07-8325-905462105E84}" type="parTrans" cxnId="{7116BE7D-0EDD-4FA0-A39A-D95CCA8C8FDA}">
      <dgm:prSet/>
      <dgm:spPr/>
      <dgm:t>
        <a:bodyPr/>
        <a:lstStyle/>
        <a:p>
          <a:endParaRPr lang="es-CO"/>
        </a:p>
      </dgm:t>
    </dgm:pt>
    <dgm:pt modelId="{981A245A-0E92-41CB-AA3E-97B46E30C20C}" type="sibTrans" cxnId="{7116BE7D-0EDD-4FA0-A39A-D95CCA8C8FDA}">
      <dgm:prSet/>
      <dgm:spPr/>
      <dgm:t>
        <a:bodyPr/>
        <a:lstStyle/>
        <a:p>
          <a:endParaRPr lang="es-CO"/>
        </a:p>
      </dgm:t>
    </dgm:pt>
    <dgm:pt modelId="{1274DDA2-5F6D-49F6-82A6-F89BA868A368}">
      <dgm:prSet custT="1"/>
      <dgm:spPr/>
      <dgm:t>
        <a:bodyPr/>
        <a:lstStyle/>
        <a:p>
          <a:pPr algn="ctr">
            <a:buNone/>
          </a:pPr>
          <a:endParaRPr lang="es-CO" sz="1800" dirty="0">
            <a:latin typeface="Calibri  "/>
          </a:endParaRPr>
        </a:p>
      </dgm:t>
    </dgm:pt>
    <dgm:pt modelId="{458EBC03-F106-436A-9453-EFE1C0F6DB81}" type="parTrans" cxnId="{8928CC8B-17D5-48FF-A8E7-1157E4A77BA2}">
      <dgm:prSet/>
      <dgm:spPr/>
      <dgm:t>
        <a:bodyPr/>
        <a:lstStyle/>
        <a:p>
          <a:endParaRPr lang="es-CO"/>
        </a:p>
      </dgm:t>
    </dgm:pt>
    <dgm:pt modelId="{6B55A5F0-DA35-4E78-BE6E-9FEE0D25838E}" type="sibTrans" cxnId="{8928CC8B-17D5-48FF-A8E7-1157E4A77BA2}">
      <dgm:prSet/>
      <dgm:spPr/>
      <dgm:t>
        <a:bodyPr/>
        <a:lstStyle/>
        <a:p>
          <a:endParaRPr lang="es-CO"/>
        </a:p>
      </dgm:t>
    </dgm:pt>
    <dgm:pt modelId="{F97F02BF-D1C0-4D84-BD1D-B202006CED14}">
      <dgm:prSet custT="1"/>
      <dgm:spPr/>
      <dgm:t>
        <a:bodyPr/>
        <a:lstStyle/>
        <a:p>
          <a:pPr algn="ctr">
            <a:buNone/>
          </a:pPr>
          <a:endParaRPr lang="es-CO" sz="1800" dirty="0">
            <a:latin typeface="Calibri  "/>
          </a:endParaRPr>
        </a:p>
      </dgm:t>
    </dgm:pt>
    <dgm:pt modelId="{093B4E4C-630B-4C60-929E-54AD53E41229}" type="parTrans" cxnId="{B4C2E25C-543D-4172-808A-210491D1D2A1}">
      <dgm:prSet/>
      <dgm:spPr/>
      <dgm:t>
        <a:bodyPr/>
        <a:lstStyle/>
        <a:p>
          <a:endParaRPr lang="es-CO"/>
        </a:p>
      </dgm:t>
    </dgm:pt>
    <dgm:pt modelId="{921CDF9D-EF5C-406A-8C99-1B98A7123693}" type="sibTrans" cxnId="{B4C2E25C-543D-4172-808A-210491D1D2A1}">
      <dgm:prSet/>
      <dgm:spPr/>
      <dgm:t>
        <a:bodyPr/>
        <a:lstStyle/>
        <a:p>
          <a:endParaRPr lang="es-CO"/>
        </a:p>
      </dgm:t>
    </dgm:pt>
    <dgm:pt modelId="{9059E580-93E1-4678-B76C-DEDB61A2D147}">
      <dgm:prSet custT="1"/>
      <dgm:spPr/>
      <dgm:t>
        <a:bodyPr/>
        <a:lstStyle/>
        <a:p>
          <a:pPr algn="ctr">
            <a:buNone/>
          </a:pPr>
          <a:r>
            <a:rPr lang="es-ES" sz="1800" b="0" dirty="0">
              <a:latin typeface="+mn-lt"/>
              <a:ea typeface="Verdana" panose="020B0604030504040204" pitchFamily="34" charset="0"/>
              <a:cs typeface="+mn-cs"/>
            </a:rPr>
            <a:t>Propuesta de Aprendizaje para Cambiar Entornos Sociales - PACES (CLEI 1)</a:t>
          </a:r>
          <a:endParaRPr lang="es-CO" sz="1800" dirty="0">
            <a:latin typeface="+mn-lt"/>
            <a:ea typeface="Verdana" panose="020B0604030504040204" pitchFamily="34" charset="0"/>
          </a:endParaRPr>
        </a:p>
      </dgm:t>
    </dgm:pt>
    <dgm:pt modelId="{DA113943-629E-4840-AC0A-F1B9E6F29210}" type="parTrans" cxnId="{E44EEBF5-0B1E-491D-8220-7E150E7EECEE}">
      <dgm:prSet/>
      <dgm:spPr/>
      <dgm:t>
        <a:bodyPr/>
        <a:lstStyle/>
        <a:p>
          <a:endParaRPr lang="es-CO"/>
        </a:p>
      </dgm:t>
    </dgm:pt>
    <dgm:pt modelId="{D0062076-A8E2-4DD7-A7F4-0E1FBFE84331}" type="sibTrans" cxnId="{E44EEBF5-0B1E-491D-8220-7E150E7EECEE}">
      <dgm:prSet/>
      <dgm:spPr/>
      <dgm:t>
        <a:bodyPr/>
        <a:lstStyle/>
        <a:p>
          <a:endParaRPr lang="es-CO"/>
        </a:p>
      </dgm:t>
    </dgm:pt>
    <dgm:pt modelId="{CBE751FC-734B-4524-B9D8-D4CFB5F8F949}">
      <dgm:prSet custT="1"/>
      <dgm:spPr/>
      <dgm:t>
        <a:bodyPr/>
        <a:lstStyle/>
        <a:p>
          <a:pPr algn="ctr">
            <a:buNone/>
          </a:pPr>
          <a:endParaRPr lang="es-CO" sz="16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77C7F9F-64E4-4A85-9DF8-B69EEDF6FCF9}" type="parTrans" cxnId="{4593B780-DA91-4559-9F88-AAE02494ED19}">
      <dgm:prSet/>
      <dgm:spPr/>
      <dgm:t>
        <a:bodyPr/>
        <a:lstStyle/>
        <a:p>
          <a:endParaRPr lang="es-CO"/>
        </a:p>
      </dgm:t>
    </dgm:pt>
    <dgm:pt modelId="{9FBE136E-8AB0-4D5A-81E1-4A32EC97AA02}" type="sibTrans" cxnId="{4593B780-DA91-4559-9F88-AAE02494ED19}">
      <dgm:prSet/>
      <dgm:spPr/>
      <dgm:t>
        <a:bodyPr/>
        <a:lstStyle/>
        <a:p>
          <a:endParaRPr lang="es-CO"/>
        </a:p>
      </dgm:t>
    </dgm:pt>
    <dgm:pt modelId="{65D40BB2-30D7-468D-9A30-C6A8CF87AA32}">
      <dgm:prSet custT="1"/>
      <dgm:spPr/>
      <dgm:t>
        <a:bodyPr/>
        <a:lstStyle/>
        <a:p>
          <a:pPr algn="ctr">
            <a:buNone/>
          </a:pPr>
          <a:r>
            <a:rPr lang="es-ES" sz="1800" dirty="0">
              <a:latin typeface="+mn-lt"/>
              <a:ea typeface="Verdana" panose="020B0604030504040204" pitchFamily="34" charset="0"/>
            </a:rPr>
            <a:t>Acrecer para la Vida  (</a:t>
          </a:r>
          <a:r>
            <a:rPr lang="es-ES" sz="1800" dirty="0" err="1">
              <a:latin typeface="+mn-lt"/>
              <a:ea typeface="Verdana" panose="020B0604030504040204" pitchFamily="34" charset="0"/>
            </a:rPr>
            <a:t>Oxy</a:t>
          </a:r>
          <a:r>
            <a:rPr lang="es-ES" sz="1800" dirty="0">
              <a:latin typeface="+mn-lt"/>
              <a:ea typeface="Verdana" panose="020B0604030504040204" pitchFamily="34" charset="0"/>
            </a:rPr>
            <a:t> de Colombia), Grupos Juveniles Creativos (OIM), Modelo Etno educativo para comunidades negras del Pacífico (Consejo Noruego), Tejiendo Saberes - antes Modelo para la Reintegración Social (Agencia para la Reincorporación y Normalización – ARN)</a:t>
          </a:r>
          <a:endParaRPr lang="es-CO" sz="1800" dirty="0">
            <a:latin typeface="+mn-lt"/>
          </a:endParaRPr>
        </a:p>
      </dgm:t>
    </dgm:pt>
    <dgm:pt modelId="{63CB7849-E5C2-4A46-BF6F-E9A4C9630AF0}" type="parTrans" cxnId="{4C2DAB4B-A66F-41DA-9145-3DF48AC2726A}">
      <dgm:prSet/>
      <dgm:spPr/>
      <dgm:t>
        <a:bodyPr/>
        <a:lstStyle/>
        <a:p>
          <a:endParaRPr lang="es-CO"/>
        </a:p>
      </dgm:t>
    </dgm:pt>
    <dgm:pt modelId="{64BFDF14-40C4-408E-AB4F-4890C2BB6408}" type="sibTrans" cxnId="{4C2DAB4B-A66F-41DA-9145-3DF48AC2726A}">
      <dgm:prSet/>
      <dgm:spPr/>
      <dgm:t>
        <a:bodyPr/>
        <a:lstStyle/>
        <a:p>
          <a:endParaRPr lang="es-CO"/>
        </a:p>
      </dgm:t>
    </dgm:pt>
    <dgm:pt modelId="{B3461B3A-E298-4338-8ADF-C122D34900BB}">
      <dgm:prSet custT="1"/>
      <dgm:spPr/>
      <dgm:t>
        <a:bodyPr/>
        <a:lstStyle/>
        <a:p>
          <a:pPr algn="ctr">
            <a:buNone/>
          </a:pPr>
          <a:r>
            <a:rPr lang="es-ES" sz="1800" dirty="0">
              <a:latin typeface="+mn-lt"/>
              <a:ea typeface="Verdana" panose="020B0604030504040204" pitchFamily="34" charset="0"/>
            </a:rPr>
            <a:t>Sistema de Aprendizaje Tutorial-SAT, Servicio Educativo Rural –SER, CAFAM, UNAD, Transformemos, Escuela Integral, Ser Humano, Vamos a poder, Virtualidad Asistida, </a:t>
          </a:r>
          <a:r>
            <a:rPr lang="es-ES" sz="1800" dirty="0" err="1">
              <a:latin typeface="+mn-lt"/>
              <a:ea typeface="Verdana" panose="020B0604030504040204" pitchFamily="34" charset="0"/>
            </a:rPr>
            <a:t>Fimacaf</a:t>
          </a:r>
          <a:r>
            <a:rPr lang="es-ES" sz="1800" dirty="0">
              <a:latin typeface="+mn-lt"/>
              <a:ea typeface="Verdana" panose="020B0604030504040204" pitchFamily="34" charset="0"/>
            </a:rPr>
            <a:t>, Escuela Intercultural de Jóvenes y Adultos – ACIN – CAUCA</a:t>
          </a:r>
          <a:endParaRPr lang="es-CO" sz="1800" dirty="0">
            <a:latin typeface="+mn-lt"/>
          </a:endParaRPr>
        </a:p>
      </dgm:t>
    </dgm:pt>
    <dgm:pt modelId="{126B15AC-44DE-495D-9882-1078421817A8}" type="parTrans" cxnId="{E34929FF-4759-451E-A320-1F4EED0CA7F8}">
      <dgm:prSet/>
      <dgm:spPr/>
      <dgm:t>
        <a:bodyPr/>
        <a:lstStyle/>
        <a:p>
          <a:endParaRPr lang="es-CO"/>
        </a:p>
      </dgm:t>
    </dgm:pt>
    <dgm:pt modelId="{4F20C02C-EA14-4CDB-88BC-827072997E41}" type="sibTrans" cxnId="{E34929FF-4759-451E-A320-1F4EED0CA7F8}">
      <dgm:prSet/>
      <dgm:spPr/>
      <dgm:t>
        <a:bodyPr/>
        <a:lstStyle/>
        <a:p>
          <a:endParaRPr lang="es-CO"/>
        </a:p>
      </dgm:t>
    </dgm:pt>
    <dgm:pt modelId="{32F6267C-FC31-4F6B-A78A-74ABD9160B0C}">
      <dgm:prSet custT="1"/>
      <dgm:spPr/>
      <dgm:t>
        <a:bodyPr/>
        <a:lstStyle/>
        <a:p>
          <a:pPr algn="ctr">
            <a:buNone/>
          </a:pPr>
          <a:endParaRPr lang="es-CO" sz="1800" dirty="0">
            <a:latin typeface="+mn-lt"/>
          </a:endParaRPr>
        </a:p>
      </dgm:t>
    </dgm:pt>
    <dgm:pt modelId="{0B1FB52F-DDD8-4663-BC0B-D3B2B74F5FEE}" type="parTrans" cxnId="{E0B04C99-B7AA-4231-BDB3-A55127AF47F2}">
      <dgm:prSet/>
      <dgm:spPr/>
      <dgm:t>
        <a:bodyPr/>
        <a:lstStyle/>
        <a:p>
          <a:endParaRPr lang="es-CO"/>
        </a:p>
      </dgm:t>
    </dgm:pt>
    <dgm:pt modelId="{01926C3B-FF92-4EC5-BEC9-EE325AFE4B97}" type="sibTrans" cxnId="{E0B04C99-B7AA-4231-BDB3-A55127AF47F2}">
      <dgm:prSet/>
      <dgm:spPr/>
      <dgm:t>
        <a:bodyPr/>
        <a:lstStyle/>
        <a:p>
          <a:endParaRPr lang="es-CO"/>
        </a:p>
      </dgm:t>
    </dgm:pt>
    <dgm:pt modelId="{602F24A7-643E-4FDD-8E29-79614400CDA4}" type="pres">
      <dgm:prSet presAssocID="{83B72D8E-0365-49D2-BBD5-3B35590258C6}" presName="diagram" presStyleCnt="0">
        <dgm:presLayoutVars>
          <dgm:dir/>
          <dgm:animLvl val="lvl"/>
          <dgm:resizeHandles val="exact"/>
        </dgm:presLayoutVars>
      </dgm:prSet>
      <dgm:spPr/>
    </dgm:pt>
    <dgm:pt modelId="{1A2C454A-F121-4160-8E7F-D7E594AA1FDE}" type="pres">
      <dgm:prSet presAssocID="{6F8E62AF-9741-4691-8796-B0CA7C50A1BF}" presName="compNode" presStyleCnt="0"/>
      <dgm:spPr/>
    </dgm:pt>
    <dgm:pt modelId="{4AD1DD36-A6AA-41BC-B472-628954EC71D0}" type="pres">
      <dgm:prSet presAssocID="{6F8E62AF-9741-4691-8796-B0CA7C50A1BF}" presName="childRect" presStyleLbl="bgAcc1" presStyleIdx="0" presStyleCnt="3" custScaleY="143234">
        <dgm:presLayoutVars>
          <dgm:bulletEnabled val="1"/>
        </dgm:presLayoutVars>
      </dgm:prSet>
      <dgm:spPr/>
    </dgm:pt>
    <dgm:pt modelId="{FB3811E7-F36C-4F59-8C3B-5F4BB5F6C49B}" type="pres">
      <dgm:prSet presAssocID="{6F8E62AF-9741-4691-8796-B0CA7C50A1BF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509D9BD-49E8-4410-804D-DBA754C21CDE}" type="pres">
      <dgm:prSet presAssocID="{6F8E62AF-9741-4691-8796-B0CA7C50A1BF}" presName="parentRect" presStyleLbl="alignNode1" presStyleIdx="0" presStyleCnt="3"/>
      <dgm:spPr/>
    </dgm:pt>
    <dgm:pt modelId="{67D505A0-D570-4812-A2EC-BE11386DEE1D}" type="pres">
      <dgm:prSet presAssocID="{6F8E62AF-9741-4691-8796-B0CA7C50A1BF}" presName="adorn" presStyleLbl="fgAccFollow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</dgm:pt>
    <dgm:pt modelId="{295C75AE-02F4-4A17-8187-F2420C1F538E}" type="pres">
      <dgm:prSet presAssocID="{2D3272AF-AC65-40C7-93AC-842F632BFEA5}" presName="sibTrans" presStyleLbl="sibTrans2D1" presStyleIdx="0" presStyleCnt="0"/>
      <dgm:spPr/>
    </dgm:pt>
    <dgm:pt modelId="{A23EA3C6-8F1E-485A-9A50-6B48C2021DF7}" type="pres">
      <dgm:prSet presAssocID="{AF79843F-7C2D-4556-ACAD-BF3A6B566D28}" presName="compNode" presStyleCnt="0"/>
      <dgm:spPr/>
    </dgm:pt>
    <dgm:pt modelId="{F76D33BA-FC56-4DCF-852B-A0CA87FD4457}" type="pres">
      <dgm:prSet presAssocID="{AF79843F-7C2D-4556-ACAD-BF3A6B566D28}" presName="childRect" presStyleLbl="bgAcc1" presStyleIdx="1" presStyleCnt="3" custScaleY="151595">
        <dgm:presLayoutVars>
          <dgm:bulletEnabled val="1"/>
        </dgm:presLayoutVars>
      </dgm:prSet>
      <dgm:spPr/>
    </dgm:pt>
    <dgm:pt modelId="{BC98247A-57C5-49F1-9715-95CCE5C61AFC}" type="pres">
      <dgm:prSet presAssocID="{AF79843F-7C2D-4556-ACAD-BF3A6B566D28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9B42C45C-CCDE-42D5-80DA-13708D5D61DB}" type="pres">
      <dgm:prSet presAssocID="{AF79843F-7C2D-4556-ACAD-BF3A6B566D28}" presName="parentRect" presStyleLbl="alignNode1" presStyleIdx="1" presStyleCnt="3"/>
      <dgm:spPr/>
    </dgm:pt>
    <dgm:pt modelId="{9312E195-B7AA-4575-8DC8-467EA384BCBD}" type="pres">
      <dgm:prSet presAssocID="{AF79843F-7C2D-4556-ACAD-BF3A6B566D28}" presName="adorn" presStyleLbl="fgAccFollowNod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13B83806-CCAA-456E-A7B5-22C6C468CAF6}" type="pres">
      <dgm:prSet presAssocID="{455FAE7E-4A27-449B-8225-B17BF5EEF2DF}" presName="sibTrans" presStyleLbl="sibTrans2D1" presStyleIdx="0" presStyleCnt="0"/>
      <dgm:spPr/>
    </dgm:pt>
    <dgm:pt modelId="{6660E82F-F256-487C-BB21-B221C883CC4A}" type="pres">
      <dgm:prSet presAssocID="{1DEDE9E9-50E4-4491-8C32-273112C854BD}" presName="compNode" presStyleCnt="0"/>
      <dgm:spPr/>
    </dgm:pt>
    <dgm:pt modelId="{C8953BCD-4ED0-4F0A-9AA1-7B97B8B3009A}" type="pres">
      <dgm:prSet presAssocID="{1DEDE9E9-50E4-4491-8C32-273112C854BD}" presName="childRect" presStyleLbl="bgAcc1" presStyleIdx="2" presStyleCnt="3" custScaleY="148955">
        <dgm:presLayoutVars>
          <dgm:bulletEnabled val="1"/>
        </dgm:presLayoutVars>
      </dgm:prSet>
      <dgm:spPr/>
    </dgm:pt>
    <dgm:pt modelId="{23008A10-9484-44A4-8A8D-63E6AB85AFC2}" type="pres">
      <dgm:prSet presAssocID="{1DEDE9E9-50E4-4491-8C32-273112C854BD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7C4D4779-C480-49A8-9FB0-44B974A82A04}" type="pres">
      <dgm:prSet presAssocID="{1DEDE9E9-50E4-4491-8C32-273112C854BD}" presName="parentRect" presStyleLbl="alignNode1" presStyleIdx="2" presStyleCnt="3"/>
      <dgm:spPr/>
    </dgm:pt>
    <dgm:pt modelId="{DC0AAC52-9675-4C55-A2DF-2B0D7F4DF7A8}" type="pres">
      <dgm:prSet presAssocID="{1DEDE9E9-50E4-4491-8C32-273112C854BD}" presName="adorn" presStyleLbl="fgAccFollowNod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</dgm:spPr>
    </dgm:pt>
  </dgm:ptLst>
  <dgm:cxnLst>
    <dgm:cxn modelId="{9475B907-A00F-41C4-8AA7-2996415A7A3D}" type="presOf" srcId="{2D3272AF-AC65-40C7-93AC-842F632BFEA5}" destId="{295C75AE-02F4-4A17-8187-F2420C1F538E}" srcOrd="0" destOrd="0" presId="urn:microsoft.com/office/officeart/2005/8/layout/bList2"/>
    <dgm:cxn modelId="{84991B0E-A245-48CE-81BA-D06A807BF1E7}" srcId="{83B72D8E-0365-49D2-BBD5-3B35590258C6}" destId="{AF79843F-7C2D-4556-ACAD-BF3A6B566D28}" srcOrd="1" destOrd="0" parTransId="{D5BC402B-418E-426B-A390-DEB75E647354}" sibTransId="{455FAE7E-4A27-449B-8225-B17BF5EEF2DF}"/>
    <dgm:cxn modelId="{229F7C1B-BBF1-4343-AE2C-E825A321DBBB}" srcId="{83B72D8E-0365-49D2-BBD5-3B35590258C6}" destId="{6F8E62AF-9741-4691-8796-B0CA7C50A1BF}" srcOrd="0" destOrd="0" parTransId="{4A734233-BBCE-44A3-B88C-998DAC9BAA74}" sibTransId="{2D3272AF-AC65-40C7-93AC-842F632BFEA5}"/>
    <dgm:cxn modelId="{3B26BA20-C86B-44FF-BECE-3F4323CFC697}" type="presOf" srcId="{AF79843F-7C2D-4556-ACAD-BF3A6B566D28}" destId="{9B42C45C-CCDE-42D5-80DA-13708D5D61DB}" srcOrd="1" destOrd="0" presId="urn:microsoft.com/office/officeart/2005/8/layout/bList2"/>
    <dgm:cxn modelId="{682A063A-911C-4372-ADB4-2D20522A0460}" type="presOf" srcId="{32F6267C-FC31-4F6B-A78A-74ABD9160B0C}" destId="{C8953BCD-4ED0-4F0A-9AA1-7B97B8B3009A}" srcOrd="0" destOrd="0" presId="urn:microsoft.com/office/officeart/2005/8/layout/bList2"/>
    <dgm:cxn modelId="{7A1CD53A-2A95-4905-8FCA-CB4FC290D214}" type="presOf" srcId="{1DEDE9E9-50E4-4491-8C32-273112C854BD}" destId="{23008A10-9484-44A4-8A8D-63E6AB85AFC2}" srcOrd="0" destOrd="0" presId="urn:microsoft.com/office/officeart/2005/8/layout/bList2"/>
    <dgm:cxn modelId="{4C2DAB4B-A66F-41DA-9145-3DF48AC2726A}" srcId="{AF79843F-7C2D-4556-ACAD-BF3A6B566D28}" destId="{65D40BB2-30D7-468D-9A30-C6A8CF87AA32}" srcOrd="0" destOrd="0" parTransId="{63CB7849-E5C2-4A46-BF6F-E9A4C9630AF0}" sibTransId="{64BFDF14-40C4-408E-AB4F-4890C2BB6408}"/>
    <dgm:cxn modelId="{866EA34D-AF04-42B4-8426-8004D20DA20A}" type="presOf" srcId="{83B72D8E-0365-49D2-BBD5-3B35590258C6}" destId="{602F24A7-643E-4FDD-8E29-79614400CDA4}" srcOrd="0" destOrd="0" presId="urn:microsoft.com/office/officeart/2005/8/layout/bList2"/>
    <dgm:cxn modelId="{1069065A-E393-4439-BF45-69FA193A4DA9}" type="presOf" srcId="{1274DDA2-5F6D-49F6-82A6-F89BA868A368}" destId="{4AD1DD36-A6AA-41BC-B472-628954EC71D0}" srcOrd="0" destOrd="0" presId="urn:microsoft.com/office/officeart/2005/8/layout/bList2"/>
    <dgm:cxn modelId="{B4C2E25C-543D-4172-808A-210491D1D2A1}" srcId="{6F8E62AF-9741-4691-8796-B0CA7C50A1BF}" destId="{F97F02BF-D1C0-4D84-BD1D-B202006CED14}" srcOrd="1" destOrd="0" parTransId="{093B4E4C-630B-4C60-929E-54AD53E41229}" sibTransId="{921CDF9D-EF5C-406A-8C99-1B98A7123693}"/>
    <dgm:cxn modelId="{6247E95D-A438-44F3-94AE-89FA6E5CD6AA}" type="presOf" srcId="{F97F02BF-D1C0-4D84-BD1D-B202006CED14}" destId="{4AD1DD36-A6AA-41BC-B472-628954EC71D0}" srcOrd="0" destOrd="1" presId="urn:microsoft.com/office/officeart/2005/8/layout/bList2"/>
    <dgm:cxn modelId="{B4A1E96E-658F-4338-9EB3-ACF1E46750CB}" type="presOf" srcId="{1DEDE9E9-50E4-4491-8C32-273112C854BD}" destId="{7C4D4779-C480-49A8-9FB0-44B974A82A04}" srcOrd="1" destOrd="0" presId="urn:microsoft.com/office/officeart/2005/8/layout/bList2"/>
    <dgm:cxn modelId="{7116BE7D-0EDD-4FA0-A39A-D95CCA8C8FDA}" srcId="{83B72D8E-0365-49D2-BBD5-3B35590258C6}" destId="{1DEDE9E9-50E4-4491-8C32-273112C854BD}" srcOrd="2" destOrd="0" parTransId="{1C4A1D36-EBE8-4A07-8325-905462105E84}" sibTransId="{981A245A-0E92-41CB-AA3E-97B46E30C20C}"/>
    <dgm:cxn modelId="{4593B780-DA91-4559-9F88-AAE02494ED19}" srcId="{1DEDE9E9-50E4-4491-8C32-273112C854BD}" destId="{CBE751FC-734B-4524-B9D8-D4CFB5F8F949}" srcOrd="2" destOrd="0" parTransId="{877C7F9F-64E4-4A85-9DF8-B69EEDF6FCF9}" sibTransId="{9FBE136E-8AB0-4D5A-81E1-4A32EC97AA02}"/>
    <dgm:cxn modelId="{8928CC8B-17D5-48FF-A8E7-1157E4A77BA2}" srcId="{6F8E62AF-9741-4691-8796-B0CA7C50A1BF}" destId="{1274DDA2-5F6D-49F6-82A6-F89BA868A368}" srcOrd="0" destOrd="0" parTransId="{458EBC03-F106-436A-9453-EFE1C0F6DB81}" sibTransId="{6B55A5F0-DA35-4E78-BE6E-9FEE0D25838E}"/>
    <dgm:cxn modelId="{816B4A8E-9802-4D6B-9A92-B5954C72FE31}" type="presOf" srcId="{9059E580-93E1-4678-B76C-DEDB61A2D147}" destId="{4AD1DD36-A6AA-41BC-B472-628954EC71D0}" srcOrd="0" destOrd="2" presId="urn:microsoft.com/office/officeart/2005/8/layout/bList2"/>
    <dgm:cxn modelId="{E0B04C99-B7AA-4231-BDB3-A55127AF47F2}" srcId="{1DEDE9E9-50E4-4491-8C32-273112C854BD}" destId="{32F6267C-FC31-4F6B-A78A-74ABD9160B0C}" srcOrd="0" destOrd="0" parTransId="{0B1FB52F-DDD8-4663-BC0B-D3B2B74F5FEE}" sibTransId="{01926C3B-FF92-4EC5-BEC9-EE325AFE4B97}"/>
    <dgm:cxn modelId="{6FA1729D-8C93-4706-8BD0-309CE99862ED}" type="presOf" srcId="{65D40BB2-30D7-468D-9A30-C6A8CF87AA32}" destId="{F76D33BA-FC56-4DCF-852B-A0CA87FD4457}" srcOrd="0" destOrd="0" presId="urn:microsoft.com/office/officeart/2005/8/layout/bList2"/>
    <dgm:cxn modelId="{A7BA9BB5-FB40-41D2-A4E0-098D0BCCA7E2}" type="presOf" srcId="{AF79843F-7C2D-4556-ACAD-BF3A6B566D28}" destId="{BC98247A-57C5-49F1-9715-95CCE5C61AFC}" srcOrd="0" destOrd="0" presId="urn:microsoft.com/office/officeart/2005/8/layout/bList2"/>
    <dgm:cxn modelId="{52CCA2CB-C784-4DE1-BB62-EADB5FCFADB2}" type="presOf" srcId="{B3461B3A-E298-4338-8ADF-C122D34900BB}" destId="{C8953BCD-4ED0-4F0A-9AA1-7B97B8B3009A}" srcOrd="0" destOrd="1" presId="urn:microsoft.com/office/officeart/2005/8/layout/bList2"/>
    <dgm:cxn modelId="{F5EB92CC-2753-44B3-BB9E-05BF8485EFC3}" type="presOf" srcId="{6F8E62AF-9741-4691-8796-B0CA7C50A1BF}" destId="{FB3811E7-F36C-4F59-8C3B-5F4BB5F6C49B}" srcOrd="0" destOrd="0" presId="urn:microsoft.com/office/officeart/2005/8/layout/bList2"/>
    <dgm:cxn modelId="{299E2CD1-CA1F-4E1F-9F4D-7A3B0BD74130}" type="presOf" srcId="{6F8E62AF-9741-4691-8796-B0CA7C50A1BF}" destId="{E509D9BD-49E8-4410-804D-DBA754C21CDE}" srcOrd="1" destOrd="0" presId="urn:microsoft.com/office/officeart/2005/8/layout/bList2"/>
    <dgm:cxn modelId="{8FC590E0-7BF4-4764-AE52-818B7BEAC436}" type="presOf" srcId="{CBE751FC-734B-4524-B9D8-D4CFB5F8F949}" destId="{C8953BCD-4ED0-4F0A-9AA1-7B97B8B3009A}" srcOrd="0" destOrd="2" presId="urn:microsoft.com/office/officeart/2005/8/layout/bList2"/>
    <dgm:cxn modelId="{A2318CEE-0E25-47EB-9EB8-F0530F655A0C}" type="presOf" srcId="{455FAE7E-4A27-449B-8225-B17BF5EEF2DF}" destId="{13B83806-CCAA-456E-A7B5-22C6C468CAF6}" srcOrd="0" destOrd="0" presId="urn:microsoft.com/office/officeart/2005/8/layout/bList2"/>
    <dgm:cxn modelId="{E44EEBF5-0B1E-491D-8220-7E150E7EECEE}" srcId="{6F8E62AF-9741-4691-8796-B0CA7C50A1BF}" destId="{9059E580-93E1-4678-B76C-DEDB61A2D147}" srcOrd="2" destOrd="0" parTransId="{DA113943-629E-4840-AC0A-F1B9E6F29210}" sibTransId="{D0062076-A8E2-4DD7-A7F4-0E1FBFE84331}"/>
    <dgm:cxn modelId="{E34929FF-4759-451E-A320-1F4EED0CA7F8}" srcId="{1DEDE9E9-50E4-4491-8C32-273112C854BD}" destId="{B3461B3A-E298-4338-8ADF-C122D34900BB}" srcOrd="1" destOrd="0" parTransId="{126B15AC-44DE-495D-9882-1078421817A8}" sibTransId="{4F20C02C-EA14-4CDB-88BC-827072997E41}"/>
    <dgm:cxn modelId="{3CEF1343-823E-4661-B4A2-90D010B711A3}" type="presParOf" srcId="{602F24A7-643E-4FDD-8E29-79614400CDA4}" destId="{1A2C454A-F121-4160-8E7F-D7E594AA1FDE}" srcOrd="0" destOrd="0" presId="urn:microsoft.com/office/officeart/2005/8/layout/bList2"/>
    <dgm:cxn modelId="{E4713638-5A38-43DA-BEB1-976E99F81D9F}" type="presParOf" srcId="{1A2C454A-F121-4160-8E7F-D7E594AA1FDE}" destId="{4AD1DD36-A6AA-41BC-B472-628954EC71D0}" srcOrd="0" destOrd="0" presId="urn:microsoft.com/office/officeart/2005/8/layout/bList2"/>
    <dgm:cxn modelId="{2E138E4D-2130-4612-A9BE-78B5DD2D3886}" type="presParOf" srcId="{1A2C454A-F121-4160-8E7F-D7E594AA1FDE}" destId="{FB3811E7-F36C-4F59-8C3B-5F4BB5F6C49B}" srcOrd="1" destOrd="0" presId="urn:microsoft.com/office/officeart/2005/8/layout/bList2"/>
    <dgm:cxn modelId="{D83BBDA3-126D-4FBF-B2DF-95D1B50B2C9B}" type="presParOf" srcId="{1A2C454A-F121-4160-8E7F-D7E594AA1FDE}" destId="{E509D9BD-49E8-4410-804D-DBA754C21CDE}" srcOrd="2" destOrd="0" presId="urn:microsoft.com/office/officeart/2005/8/layout/bList2"/>
    <dgm:cxn modelId="{CFB4F419-75E4-49B7-83EC-889597D9E533}" type="presParOf" srcId="{1A2C454A-F121-4160-8E7F-D7E594AA1FDE}" destId="{67D505A0-D570-4812-A2EC-BE11386DEE1D}" srcOrd="3" destOrd="0" presId="urn:microsoft.com/office/officeart/2005/8/layout/bList2"/>
    <dgm:cxn modelId="{283DC06C-C19B-41BD-A2AB-F62C9865AD45}" type="presParOf" srcId="{602F24A7-643E-4FDD-8E29-79614400CDA4}" destId="{295C75AE-02F4-4A17-8187-F2420C1F538E}" srcOrd="1" destOrd="0" presId="urn:microsoft.com/office/officeart/2005/8/layout/bList2"/>
    <dgm:cxn modelId="{2DF17ECA-AC96-4D04-A0FB-2CD33D1823B7}" type="presParOf" srcId="{602F24A7-643E-4FDD-8E29-79614400CDA4}" destId="{A23EA3C6-8F1E-485A-9A50-6B48C2021DF7}" srcOrd="2" destOrd="0" presId="urn:microsoft.com/office/officeart/2005/8/layout/bList2"/>
    <dgm:cxn modelId="{732F8AFB-AA82-4739-8DE9-A918A95EEF7E}" type="presParOf" srcId="{A23EA3C6-8F1E-485A-9A50-6B48C2021DF7}" destId="{F76D33BA-FC56-4DCF-852B-A0CA87FD4457}" srcOrd="0" destOrd="0" presId="urn:microsoft.com/office/officeart/2005/8/layout/bList2"/>
    <dgm:cxn modelId="{DECCA010-E7FD-42AD-B4F1-0B250C54EBFF}" type="presParOf" srcId="{A23EA3C6-8F1E-485A-9A50-6B48C2021DF7}" destId="{BC98247A-57C5-49F1-9715-95CCE5C61AFC}" srcOrd="1" destOrd="0" presId="urn:microsoft.com/office/officeart/2005/8/layout/bList2"/>
    <dgm:cxn modelId="{A80144C1-88DC-4381-AEA1-55BA40C2A1EF}" type="presParOf" srcId="{A23EA3C6-8F1E-485A-9A50-6B48C2021DF7}" destId="{9B42C45C-CCDE-42D5-80DA-13708D5D61DB}" srcOrd="2" destOrd="0" presId="urn:microsoft.com/office/officeart/2005/8/layout/bList2"/>
    <dgm:cxn modelId="{F77227FC-D0EE-4715-A6D2-D787D2BE4565}" type="presParOf" srcId="{A23EA3C6-8F1E-485A-9A50-6B48C2021DF7}" destId="{9312E195-B7AA-4575-8DC8-467EA384BCBD}" srcOrd="3" destOrd="0" presId="urn:microsoft.com/office/officeart/2005/8/layout/bList2"/>
    <dgm:cxn modelId="{05891D25-DD63-4C30-93DF-5F2CBE0AAA18}" type="presParOf" srcId="{602F24A7-643E-4FDD-8E29-79614400CDA4}" destId="{13B83806-CCAA-456E-A7B5-22C6C468CAF6}" srcOrd="3" destOrd="0" presId="urn:microsoft.com/office/officeart/2005/8/layout/bList2"/>
    <dgm:cxn modelId="{2053D753-1EF5-4B57-A942-2E0593C0D5FD}" type="presParOf" srcId="{602F24A7-643E-4FDD-8E29-79614400CDA4}" destId="{6660E82F-F256-487C-BB21-B221C883CC4A}" srcOrd="4" destOrd="0" presId="urn:microsoft.com/office/officeart/2005/8/layout/bList2"/>
    <dgm:cxn modelId="{E39A0CE8-0720-4228-8B0D-549B6F28E63E}" type="presParOf" srcId="{6660E82F-F256-487C-BB21-B221C883CC4A}" destId="{C8953BCD-4ED0-4F0A-9AA1-7B97B8B3009A}" srcOrd="0" destOrd="0" presId="urn:microsoft.com/office/officeart/2005/8/layout/bList2"/>
    <dgm:cxn modelId="{33F9BFF4-4B65-4CC4-BE83-53E51E6CFFDF}" type="presParOf" srcId="{6660E82F-F256-487C-BB21-B221C883CC4A}" destId="{23008A10-9484-44A4-8A8D-63E6AB85AFC2}" srcOrd="1" destOrd="0" presId="urn:microsoft.com/office/officeart/2005/8/layout/bList2"/>
    <dgm:cxn modelId="{95BDE1AE-891C-48CF-9C8E-F96747CF639B}" type="presParOf" srcId="{6660E82F-F256-487C-BB21-B221C883CC4A}" destId="{7C4D4779-C480-49A8-9FB0-44B974A82A04}" srcOrd="2" destOrd="0" presId="urn:microsoft.com/office/officeart/2005/8/layout/bList2"/>
    <dgm:cxn modelId="{F0A79FF7-ACF8-4AC1-8552-BE541A4DC00A}" type="presParOf" srcId="{6660E82F-F256-487C-BB21-B221C883CC4A}" destId="{DC0AAC52-9675-4C55-A2DF-2B0D7F4DF7A8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7BDDDC4-68CC-4BF6-806E-578A4AB9D4D7}" type="doc">
      <dgm:prSet loTypeId="urn:microsoft.com/office/officeart/2005/8/layout/process1" loCatId="process" qsTypeId="urn:microsoft.com/office/officeart/2005/8/quickstyle/simple1" qsCatId="simple" csTypeId="urn:microsoft.com/office/officeart/2005/8/colors/colorful4" csCatId="colorful" phldr="1"/>
      <dgm:spPr/>
    </dgm:pt>
    <dgm:pt modelId="{0FA1450B-37F0-4ED8-AF00-0C977090A63F}">
      <dgm:prSet phldrT="[Texto]"/>
      <dgm:spPr/>
      <dgm:t>
        <a:bodyPr/>
        <a:lstStyle/>
        <a:p>
          <a:r>
            <a:rPr lang="es-MX" dirty="0">
              <a:latin typeface="+mn-lt"/>
            </a:rPr>
            <a:t>137</a:t>
          </a:r>
          <a:endParaRPr lang="es-CO" dirty="0">
            <a:latin typeface="+mn-lt"/>
          </a:endParaRPr>
        </a:p>
      </dgm:t>
    </dgm:pt>
    <dgm:pt modelId="{8B8BEFC4-9B6E-4E7C-B924-518791EFA848}" type="parTrans" cxnId="{EC15D66E-CA81-4B69-AFAA-8368D1B0A882}">
      <dgm:prSet/>
      <dgm:spPr/>
      <dgm:t>
        <a:bodyPr/>
        <a:lstStyle/>
        <a:p>
          <a:endParaRPr lang="es-CO">
            <a:latin typeface="+mn-lt"/>
          </a:endParaRPr>
        </a:p>
      </dgm:t>
    </dgm:pt>
    <dgm:pt modelId="{57BE9120-2F91-4634-AED4-3C0D8FD48C4F}" type="sibTrans" cxnId="{EC15D66E-CA81-4B69-AFAA-8368D1B0A882}">
      <dgm:prSet/>
      <dgm:spPr/>
      <dgm:t>
        <a:bodyPr/>
        <a:lstStyle/>
        <a:p>
          <a:endParaRPr lang="es-CO">
            <a:latin typeface="+mn-lt"/>
          </a:endParaRPr>
        </a:p>
      </dgm:t>
    </dgm:pt>
    <dgm:pt modelId="{74D6E22B-D900-4676-A970-504C75E18D8C}">
      <dgm:prSet phldrT="[Texto]"/>
      <dgm:spPr/>
      <dgm:t>
        <a:bodyPr/>
        <a:lstStyle/>
        <a:p>
          <a:r>
            <a:rPr lang="es-CO" dirty="0">
              <a:latin typeface="+mn-lt"/>
              <a:ea typeface="Verdana" panose="020B0604030504040204" pitchFamily="34" charset="0"/>
            </a:rPr>
            <a:t>Escuelas Normales Superiores</a:t>
          </a:r>
        </a:p>
      </dgm:t>
    </dgm:pt>
    <dgm:pt modelId="{940F17A0-CD61-453E-A084-BFECD8A062A7}" type="parTrans" cxnId="{319EE558-B7D6-4271-A548-2EEBC3964FB9}">
      <dgm:prSet/>
      <dgm:spPr/>
      <dgm:t>
        <a:bodyPr/>
        <a:lstStyle/>
        <a:p>
          <a:endParaRPr lang="es-CO">
            <a:latin typeface="+mn-lt"/>
          </a:endParaRPr>
        </a:p>
      </dgm:t>
    </dgm:pt>
    <dgm:pt modelId="{E6D326DA-F828-4519-A907-9A48D87F73E2}" type="sibTrans" cxnId="{319EE558-B7D6-4271-A548-2EEBC3964FB9}">
      <dgm:prSet/>
      <dgm:spPr/>
      <dgm:t>
        <a:bodyPr/>
        <a:lstStyle/>
        <a:p>
          <a:endParaRPr lang="es-CO">
            <a:latin typeface="+mn-lt"/>
          </a:endParaRPr>
        </a:p>
      </dgm:t>
    </dgm:pt>
    <dgm:pt modelId="{018308E7-281D-444E-BFF1-B0CFA3E5D923}" type="pres">
      <dgm:prSet presAssocID="{57BDDDC4-68CC-4BF6-806E-578A4AB9D4D7}" presName="Name0" presStyleCnt="0">
        <dgm:presLayoutVars>
          <dgm:dir/>
          <dgm:resizeHandles val="exact"/>
        </dgm:presLayoutVars>
      </dgm:prSet>
      <dgm:spPr/>
    </dgm:pt>
    <dgm:pt modelId="{75026B7E-AA4E-4FBA-BF55-CA02443D5E70}" type="pres">
      <dgm:prSet presAssocID="{0FA1450B-37F0-4ED8-AF00-0C977090A63F}" presName="node" presStyleLbl="node1" presStyleIdx="0" presStyleCnt="2" custScaleX="28480">
        <dgm:presLayoutVars>
          <dgm:bulletEnabled val="1"/>
        </dgm:presLayoutVars>
      </dgm:prSet>
      <dgm:spPr/>
    </dgm:pt>
    <dgm:pt modelId="{7AE909DE-7244-45A5-978A-48182E1F3D49}" type="pres">
      <dgm:prSet presAssocID="{57BE9120-2F91-4634-AED4-3C0D8FD48C4F}" presName="sibTrans" presStyleLbl="sibTrans2D1" presStyleIdx="0" presStyleCnt="1"/>
      <dgm:spPr/>
    </dgm:pt>
    <dgm:pt modelId="{F6636FCE-23DE-4E0B-ABF3-A20AC3EB46C5}" type="pres">
      <dgm:prSet presAssocID="{57BE9120-2F91-4634-AED4-3C0D8FD48C4F}" presName="connectorText" presStyleLbl="sibTrans2D1" presStyleIdx="0" presStyleCnt="1"/>
      <dgm:spPr/>
    </dgm:pt>
    <dgm:pt modelId="{37000834-CC96-4EC0-9F2E-47C8A5CEFB4A}" type="pres">
      <dgm:prSet presAssocID="{74D6E22B-D900-4676-A970-504C75E18D8C}" presName="node" presStyleLbl="node1" presStyleIdx="1" presStyleCnt="2">
        <dgm:presLayoutVars>
          <dgm:bulletEnabled val="1"/>
        </dgm:presLayoutVars>
      </dgm:prSet>
      <dgm:spPr/>
    </dgm:pt>
  </dgm:ptLst>
  <dgm:cxnLst>
    <dgm:cxn modelId="{229ED536-11B7-4CED-935F-CAE853C78FF0}" type="presOf" srcId="{57BE9120-2F91-4634-AED4-3C0D8FD48C4F}" destId="{F6636FCE-23DE-4E0B-ABF3-A20AC3EB46C5}" srcOrd="1" destOrd="0" presId="urn:microsoft.com/office/officeart/2005/8/layout/process1"/>
    <dgm:cxn modelId="{6114FC3F-7319-4E34-B56D-7C275A509951}" type="presOf" srcId="{74D6E22B-D900-4676-A970-504C75E18D8C}" destId="{37000834-CC96-4EC0-9F2E-47C8A5CEFB4A}" srcOrd="0" destOrd="0" presId="urn:microsoft.com/office/officeart/2005/8/layout/process1"/>
    <dgm:cxn modelId="{319EE558-B7D6-4271-A548-2EEBC3964FB9}" srcId="{57BDDDC4-68CC-4BF6-806E-578A4AB9D4D7}" destId="{74D6E22B-D900-4676-A970-504C75E18D8C}" srcOrd="1" destOrd="0" parTransId="{940F17A0-CD61-453E-A084-BFECD8A062A7}" sibTransId="{E6D326DA-F828-4519-A907-9A48D87F73E2}"/>
    <dgm:cxn modelId="{EC15D66E-CA81-4B69-AFAA-8368D1B0A882}" srcId="{57BDDDC4-68CC-4BF6-806E-578A4AB9D4D7}" destId="{0FA1450B-37F0-4ED8-AF00-0C977090A63F}" srcOrd="0" destOrd="0" parTransId="{8B8BEFC4-9B6E-4E7C-B924-518791EFA848}" sibTransId="{57BE9120-2F91-4634-AED4-3C0D8FD48C4F}"/>
    <dgm:cxn modelId="{A47B3B98-EBFB-45BB-AEB5-F6FBAE0B1F27}" type="presOf" srcId="{57BE9120-2F91-4634-AED4-3C0D8FD48C4F}" destId="{7AE909DE-7244-45A5-978A-48182E1F3D49}" srcOrd="0" destOrd="0" presId="urn:microsoft.com/office/officeart/2005/8/layout/process1"/>
    <dgm:cxn modelId="{BFC606AF-59C3-4569-8AAE-702229D3B43F}" type="presOf" srcId="{0FA1450B-37F0-4ED8-AF00-0C977090A63F}" destId="{75026B7E-AA4E-4FBA-BF55-CA02443D5E70}" srcOrd="0" destOrd="0" presId="urn:microsoft.com/office/officeart/2005/8/layout/process1"/>
    <dgm:cxn modelId="{40C032E9-6C1C-4EF1-A0B1-B80EEF7858FD}" type="presOf" srcId="{57BDDDC4-68CC-4BF6-806E-578A4AB9D4D7}" destId="{018308E7-281D-444E-BFF1-B0CFA3E5D923}" srcOrd="0" destOrd="0" presId="urn:microsoft.com/office/officeart/2005/8/layout/process1"/>
    <dgm:cxn modelId="{00660589-5C10-4EB5-A2A6-8F307E8B4242}" type="presParOf" srcId="{018308E7-281D-444E-BFF1-B0CFA3E5D923}" destId="{75026B7E-AA4E-4FBA-BF55-CA02443D5E70}" srcOrd="0" destOrd="0" presId="urn:microsoft.com/office/officeart/2005/8/layout/process1"/>
    <dgm:cxn modelId="{37752AD6-1716-492A-BC31-E9E3695AB85D}" type="presParOf" srcId="{018308E7-281D-444E-BFF1-B0CFA3E5D923}" destId="{7AE909DE-7244-45A5-978A-48182E1F3D49}" srcOrd="1" destOrd="0" presId="urn:microsoft.com/office/officeart/2005/8/layout/process1"/>
    <dgm:cxn modelId="{C866F01A-5F3C-4A5E-AE52-AD8FBA46752D}" type="presParOf" srcId="{7AE909DE-7244-45A5-978A-48182E1F3D49}" destId="{F6636FCE-23DE-4E0B-ABF3-A20AC3EB46C5}" srcOrd="0" destOrd="0" presId="urn:microsoft.com/office/officeart/2005/8/layout/process1"/>
    <dgm:cxn modelId="{93110495-3F5C-40A9-8F98-32E6849565EB}" type="presParOf" srcId="{018308E7-281D-444E-BFF1-B0CFA3E5D923}" destId="{37000834-CC96-4EC0-9F2E-47C8A5CEFB4A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7BDDDC4-68CC-4BF6-806E-578A4AB9D4D7}" type="doc">
      <dgm:prSet loTypeId="urn:microsoft.com/office/officeart/2005/8/layout/process1" loCatId="process" qsTypeId="urn:microsoft.com/office/officeart/2005/8/quickstyle/simple1" qsCatId="simple" csTypeId="urn:microsoft.com/office/officeart/2005/8/colors/colorful4" csCatId="colorful" phldr="1"/>
      <dgm:spPr/>
    </dgm:pt>
    <dgm:pt modelId="{74D6E22B-D900-4676-A970-504C75E18D8C}">
      <dgm:prSet phldrT="[Texto]"/>
      <dgm:spPr>
        <a:solidFill>
          <a:srgbClr val="3362CF"/>
        </a:solidFill>
      </dgm:spPr>
      <dgm:t>
        <a:bodyPr/>
        <a:lstStyle/>
        <a:p>
          <a:r>
            <a:rPr lang="es-CO" dirty="0">
              <a:latin typeface="+mn-lt"/>
              <a:ea typeface="Verdana" panose="020B0604030504040204" pitchFamily="34" charset="0"/>
            </a:rPr>
            <a:t>ETC, Escuelas Normales Superiores, establecimientos educativos, aliados territoriales, otros actores</a:t>
          </a:r>
        </a:p>
      </dgm:t>
    </dgm:pt>
    <dgm:pt modelId="{940F17A0-CD61-453E-A084-BFECD8A062A7}" type="parTrans" cxnId="{319EE558-B7D6-4271-A548-2EEBC3964FB9}">
      <dgm:prSet/>
      <dgm:spPr/>
      <dgm:t>
        <a:bodyPr/>
        <a:lstStyle/>
        <a:p>
          <a:endParaRPr lang="es-CO">
            <a:latin typeface="+mn-lt"/>
          </a:endParaRPr>
        </a:p>
      </dgm:t>
    </dgm:pt>
    <dgm:pt modelId="{E6D326DA-F828-4519-A907-9A48D87F73E2}" type="sibTrans" cxnId="{319EE558-B7D6-4271-A548-2EEBC3964FB9}">
      <dgm:prSet/>
      <dgm:spPr/>
      <dgm:t>
        <a:bodyPr/>
        <a:lstStyle/>
        <a:p>
          <a:endParaRPr lang="es-CO">
            <a:latin typeface="+mn-lt"/>
          </a:endParaRPr>
        </a:p>
      </dgm:t>
    </dgm:pt>
    <dgm:pt modelId="{018308E7-281D-444E-BFF1-B0CFA3E5D923}" type="pres">
      <dgm:prSet presAssocID="{57BDDDC4-68CC-4BF6-806E-578A4AB9D4D7}" presName="Name0" presStyleCnt="0">
        <dgm:presLayoutVars>
          <dgm:dir/>
          <dgm:resizeHandles val="exact"/>
        </dgm:presLayoutVars>
      </dgm:prSet>
      <dgm:spPr/>
    </dgm:pt>
    <dgm:pt modelId="{37000834-CC96-4EC0-9F2E-47C8A5CEFB4A}" type="pres">
      <dgm:prSet presAssocID="{74D6E22B-D900-4676-A970-504C75E18D8C}" presName="node" presStyleLbl="node1" presStyleIdx="0" presStyleCnt="1">
        <dgm:presLayoutVars>
          <dgm:bulletEnabled val="1"/>
        </dgm:presLayoutVars>
      </dgm:prSet>
      <dgm:spPr/>
    </dgm:pt>
  </dgm:ptLst>
  <dgm:cxnLst>
    <dgm:cxn modelId="{6114FC3F-7319-4E34-B56D-7C275A509951}" type="presOf" srcId="{74D6E22B-D900-4676-A970-504C75E18D8C}" destId="{37000834-CC96-4EC0-9F2E-47C8A5CEFB4A}" srcOrd="0" destOrd="0" presId="urn:microsoft.com/office/officeart/2005/8/layout/process1"/>
    <dgm:cxn modelId="{319EE558-B7D6-4271-A548-2EEBC3964FB9}" srcId="{57BDDDC4-68CC-4BF6-806E-578A4AB9D4D7}" destId="{74D6E22B-D900-4676-A970-504C75E18D8C}" srcOrd="0" destOrd="0" parTransId="{940F17A0-CD61-453E-A084-BFECD8A062A7}" sibTransId="{E6D326DA-F828-4519-A907-9A48D87F73E2}"/>
    <dgm:cxn modelId="{40C032E9-6C1C-4EF1-A0B1-B80EEF7858FD}" type="presOf" srcId="{57BDDDC4-68CC-4BF6-806E-578A4AB9D4D7}" destId="{018308E7-281D-444E-BFF1-B0CFA3E5D923}" srcOrd="0" destOrd="0" presId="urn:microsoft.com/office/officeart/2005/8/layout/process1"/>
    <dgm:cxn modelId="{93110495-3F5C-40A9-8F98-32E6849565EB}" type="presParOf" srcId="{018308E7-281D-444E-BFF1-B0CFA3E5D923}" destId="{37000834-CC96-4EC0-9F2E-47C8A5CEFB4A}" srcOrd="0" destOrd="0" presId="urn:microsoft.com/office/officeart/2005/8/layout/process1"/>
  </dgm:cxnLst>
  <dgm:bg/>
  <dgm:whole>
    <a:ln>
      <a:solidFill>
        <a:srgbClr val="C00000"/>
      </a:solidFill>
    </a:ln>
  </dgm:whole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14420A-E86C-4744-9775-E6B311F00DDC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93BA5168-0E9E-45FF-8FC1-0F2FF57DE6AC}">
      <dgm:prSet phldrT="[Texto]" custT="1"/>
      <dgm:spPr>
        <a:solidFill>
          <a:schemeClr val="bg1"/>
        </a:solidFill>
        <a:ln w="28575">
          <a:solidFill>
            <a:srgbClr val="3362CF"/>
          </a:solidFill>
        </a:ln>
      </dgm:spPr>
      <dgm:t>
        <a:bodyPr/>
        <a:lstStyle/>
        <a:p>
          <a:pPr>
            <a:buFontTx/>
            <a:buAutoNum type="arabicPeriod"/>
          </a:pPr>
          <a:endParaRPr lang="es-ES" sz="1600" dirty="0">
            <a:solidFill>
              <a:prstClr val="black"/>
            </a:solidFill>
            <a:latin typeface="Arial" panose="020B0604020202020204" pitchFamily="34" charset="0"/>
            <a:cs typeface="Times New Roman" panose="02020603050405020304" pitchFamily="18" charset="0"/>
          </a:endParaRPr>
        </a:p>
        <a:p>
          <a:pPr>
            <a:buFontTx/>
            <a:buAutoNum type="arabicPeriod"/>
          </a:pPr>
          <a:r>
            <a:rPr lang="es-ES" sz="1800" dirty="0">
              <a:solidFill>
                <a:prstClr val="black"/>
              </a:solidFill>
              <a:latin typeface="Calibri  "/>
              <a:cs typeface="Times New Roman" panose="02020603050405020304" pitchFamily="18" charset="0"/>
            </a:rPr>
            <a:t>Las personas con edades de trece (13) años o más, que no han ingresado a ningún grado del ciclo de educación básica primaria o hayan cursado como máximo los tres primeros grados.</a:t>
          </a:r>
          <a:endParaRPr lang="es-CO" sz="1800" dirty="0">
            <a:latin typeface="Calibri  "/>
          </a:endParaRPr>
        </a:p>
      </dgm:t>
    </dgm:pt>
    <dgm:pt modelId="{2E2EFFA0-431F-460D-9129-2A20A362CCC3}" type="parTrans" cxnId="{A464E1EA-FA0E-4E04-AD10-8696945DE83A}">
      <dgm:prSet/>
      <dgm:spPr/>
      <dgm:t>
        <a:bodyPr/>
        <a:lstStyle/>
        <a:p>
          <a:endParaRPr lang="es-CO"/>
        </a:p>
      </dgm:t>
    </dgm:pt>
    <dgm:pt modelId="{21ED394C-8369-496A-833C-08BB581A3F9D}" type="sibTrans" cxnId="{A464E1EA-FA0E-4E04-AD10-8696945DE83A}">
      <dgm:prSet/>
      <dgm:spPr/>
      <dgm:t>
        <a:bodyPr/>
        <a:lstStyle/>
        <a:p>
          <a:endParaRPr lang="es-CO"/>
        </a:p>
      </dgm:t>
    </dgm:pt>
    <dgm:pt modelId="{B22A9DB5-FE91-42BF-8D04-15C5D1B72DE9}">
      <dgm:prSet phldrT="[Texto]" custT="1"/>
      <dgm:spPr>
        <a:solidFill>
          <a:schemeClr val="bg1"/>
        </a:solidFill>
        <a:ln w="28575">
          <a:solidFill>
            <a:srgbClr val="3362CF"/>
          </a:solidFill>
        </a:ln>
      </dgm:spPr>
      <dgm:t>
        <a:bodyPr/>
        <a:lstStyle/>
        <a:p>
          <a:pPr>
            <a:buFontTx/>
            <a:buAutoNum type="arabicPeriod"/>
          </a:pPr>
          <a:endParaRPr lang="es-ES" sz="1600" dirty="0">
            <a:solidFill>
              <a:prstClr val="black"/>
            </a:solidFill>
            <a:latin typeface="Arial" panose="020B0604020202020204" pitchFamily="34" charset="0"/>
            <a:cs typeface="Times New Roman" panose="02020603050405020304" pitchFamily="18" charset="0"/>
          </a:endParaRPr>
        </a:p>
        <a:p>
          <a:pPr>
            <a:buFontTx/>
            <a:buAutoNum type="arabicPeriod"/>
          </a:pPr>
          <a:r>
            <a:rPr lang="es-ES" sz="1800" dirty="0">
              <a:solidFill>
                <a:prstClr val="black"/>
              </a:solidFill>
              <a:latin typeface="Calibri  "/>
              <a:cs typeface="Times New Roman" panose="02020603050405020304" pitchFamily="18" charset="0"/>
            </a:rPr>
            <a:t>Las personas de quince (15) años o más, que hayan finalizado el ciclo de educación básica primaria y demuestren que han estado por fuera del servicio público educativo formal, dos (2) años o más.</a:t>
          </a:r>
          <a:endParaRPr lang="es-CO" sz="1800" dirty="0">
            <a:latin typeface="Calibri  "/>
          </a:endParaRPr>
        </a:p>
      </dgm:t>
    </dgm:pt>
    <dgm:pt modelId="{1FB1B026-2ADB-41F2-895B-20EF51C9A6E2}" type="parTrans" cxnId="{3621D680-1FFD-4F3F-8B99-F3F5204163AB}">
      <dgm:prSet/>
      <dgm:spPr/>
      <dgm:t>
        <a:bodyPr/>
        <a:lstStyle/>
        <a:p>
          <a:endParaRPr lang="es-CO"/>
        </a:p>
      </dgm:t>
    </dgm:pt>
    <dgm:pt modelId="{91236A31-02B9-4EC9-B286-77A74C77710A}" type="sibTrans" cxnId="{3621D680-1FFD-4F3F-8B99-F3F5204163AB}">
      <dgm:prSet/>
      <dgm:spPr/>
      <dgm:t>
        <a:bodyPr/>
        <a:lstStyle/>
        <a:p>
          <a:endParaRPr lang="es-CO"/>
        </a:p>
      </dgm:t>
    </dgm:pt>
    <dgm:pt modelId="{B3371A0F-5AAA-4ED1-8ED5-C37042B617F9}" type="pres">
      <dgm:prSet presAssocID="{1714420A-E86C-4744-9775-E6B311F00DDC}" presName="Name0" presStyleCnt="0">
        <dgm:presLayoutVars>
          <dgm:dir/>
          <dgm:resizeHandles val="exact"/>
        </dgm:presLayoutVars>
      </dgm:prSet>
      <dgm:spPr/>
    </dgm:pt>
    <dgm:pt modelId="{E04B4155-D66F-49DC-85EC-17FC07E0976C}" type="pres">
      <dgm:prSet presAssocID="{1714420A-E86C-4744-9775-E6B311F00DDC}" presName="fgShape" presStyleLbl="fgShp" presStyleIdx="0" presStyleCnt="1"/>
      <dgm:spPr/>
    </dgm:pt>
    <dgm:pt modelId="{984CD9AB-7DC3-4887-9954-B1FD0ED11D47}" type="pres">
      <dgm:prSet presAssocID="{1714420A-E86C-4744-9775-E6B311F00DDC}" presName="linComp" presStyleCnt="0"/>
      <dgm:spPr/>
    </dgm:pt>
    <dgm:pt modelId="{1606B55A-5293-49D2-8FF8-52CF624B222B}" type="pres">
      <dgm:prSet presAssocID="{93BA5168-0E9E-45FF-8FC1-0F2FF57DE6AC}" presName="compNode" presStyleCnt="0"/>
      <dgm:spPr/>
    </dgm:pt>
    <dgm:pt modelId="{9D36291A-FC04-4D2F-BF8A-361A69437DC1}" type="pres">
      <dgm:prSet presAssocID="{93BA5168-0E9E-45FF-8FC1-0F2FF57DE6AC}" presName="bkgdShape" presStyleLbl="node1" presStyleIdx="0" presStyleCnt="2" custScaleX="78793"/>
      <dgm:spPr/>
    </dgm:pt>
    <dgm:pt modelId="{E0B59BCD-2BFC-478C-9EA1-BD2F3D19A766}" type="pres">
      <dgm:prSet presAssocID="{93BA5168-0E9E-45FF-8FC1-0F2FF57DE6AC}" presName="nodeTx" presStyleLbl="node1" presStyleIdx="0" presStyleCnt="2">
        <dgm:presLayoutVars>
          <dgm:bulletEnabled val="1"/>
        </dgm:presLayoutVars>
      </dgm:prSet>
      <dgm:spPr/>
    </dgm:pt>
    <dgm:pt modelId="{E5E3BDDC-E795-4B4D-B36F-03674E52565B}" type="pres">
      <dgm:prSet presAssocID="{93BA5168-0E9E-45FF-8FC1-0F2FF57DE6AC}" presName="invisiNode" presStyleLbl="node1" presStyleIdx="0" presStyleCnt="2"/>
      <dgm:spPr/>
    </dgm:pt>
    <dgm:pt modelId="{77C07806-B856-47AC-8FBC-1507367F5DF5}" type="pres">
      <dgm:prSet presAssocID="{93BA5168-0E9E-45FF-8FC1-0F2FF57DE6AC}" presName="imagNode" presStyleLbl="fgImgPlace1" presStyleIdx="0" presStyleCnt="2" custScaleX="149812" custScaleY="129068" custLinFactNeighborX="9333"/>
      <dgm:spPr>
        <a:blipFill rotWithShape="1">
          <a:blip xmlns:r="http://schemas.openxmlformats.org/officeDocument/2006/relationships" r:embed="rId1"/>
          <a:srcRect/>
          <a:stretch>
            <a:fillRect l="-7000" r="-7000"/>
          </a:stretch>
        </a:blipFill>
        <a:ln>
          <a:solidFill>
            <a:srgbClr val="3362CF"/>
          </a:solidFill>
        </a:ln>
      </dgm:spPr>
    </dgm:pt>
    <dgm:pt modelId="{DEBF0F53-3B7E-4038-96FE-9AB1F6C667C5}" type="pres">
      <dgm:prSet presAssocID="{21ED394C-8369-496A-833C-08BB581A3F9D}" presName="sibTrans" presStyleLbl="sibTrans2D1" presStyleIdx="0" presStyleCnt="0"/>
      <dgm:spPr/>
    </dgm:pt>
    <dgm:pt modelId="{B7D4F2DD-55E7-4A5B-9089-48953DC92242}" type="pres">
      <dgm:prSet presAssocID="{B22A9DB5-FE91-42BF-8D04-15C5D1B72DE9}" presName="compNode" presStyleCnt="0"/>
      <dgm:spPr/>
    </dgm:pt>
    <dgm:pt modelId="{B978B5B4-12FA-4480-ABFE-0F1A64FE9662}" type="pres">
      <dgm:prSet presAssocID="{B22A9DB5-FE91-42BF-8D04-15C5D1B72DE9}" presName="bkgdShape" presStyleLbl="node1" presStyleIdx="1" presStyleCnt="2" custScaleX="78052" custLinFactNeighborY="330"/>
      <dgm:spPr/>
    </dgm:pt>
    <dgm:pt modelId="{F51A6253-9181-4600-A2DE-8118F5D32540}" type="pres">
      <dgm:prSet presAssocID="{B22A9DB5-FE91-42BF-8D04-15C5D1B72DE9}" presName="nodeTx" presStyleLbl="node1" presStyleIdx="1" presStyleCnt="2">
        <dgm:presLayoutVars>
          <dgm:bulletEnabled val="1"/>
        </dgm:presLayoutVars>
      </dgm:prSet>
      <dgm:spPr/>
    </dgm:pt>
    <dgm:pt modelId="{64CA5263-4402-4674-9799-F55678024C13}" type="pres">
      <dgm:prSet presAssocID="{B22A9DB5-FE91-42BF-8D04-15C5D1B72DE9}" presName="invisiNode" presStyleLbl="node1" presStyleIdx="1" presStyleCnt="2"/>
      <dgm:spPr/>
    </dgm:pt>
    <dgm:pt modelId="{0EDBB1DF-F630-43F5-B3D7-3F351AC89649}" type="pres">
      <dgm:prSet presAssocID="{B22A9DB5-FE91-42BF-8D04-15C5D1B72DE9}" presName="imagNode" presStyleLbl="fgImgPlace1" presStyleIdx="1" presStyleCnt="2" custScaleX="149812" custScaleY="129068" custLinFactNeighborX="-2367" custLinFactNeighborY="-1018"/>
      <dgm:spPr>
        <a:blipFill rotWithShape="1">
          <a:blip xmlns:r="http://schemas.openxmlformats.org/officeDocument/2006/relationships" r:embed="rId2"/>
          <a:srcRect/>
          <a:stretch>
            <a:fillRect l="-16000" r="-16000"/>
          </a:stretch>
        </a:blipFill>
        <a:ln>
          <a:solidFill>
            <a:srgbClr val="3362CF"/>
          </a:solidFill>
        </a:ln>
      </dgm:spPr>
    </dgm:pt>
  </dgm:ptLst>
  <dgm:cxnLst>
    <dgm:cxn modelId="{34153C14-2323-426B-8B04-CF1B7C49CF64}" type="presOf" srcId="{21ED394C-8369-496A-833C-08BB581A3F9D}" destId="{DEBF0F53-3B7E-4038-96FE-9AB1F6C667C5}" srcOrd="0" destOrd="0" presId="urn:microsoft.com/office/officeart/2005/8/layout/hList7"/>
    <dgm:cxn modelId="{D392D531-CD4D-48CF-BF97-CBD9A681E69F}" type="presOf" srcId="{B22A9DB5-FE91-42BF-8D04-15C5D1B72DE9}" destId="{F51A6253-9181-4600-A2DE-8118F5D32540}" srcOrd="1" destOrd="0" presId="urn:microsoft.com/office/officeart/2005/8/layout/hList7"/>
    <dgm:cxn modelId="{CA3DDF3E-382B-49D1-AC8C-66DE06F36DEF}" type="presOf" srcId="{93BA5168-0E9E-45FF-8FC1-0F2FF57DE6AC}" destId="{E0B59BCD-2BFC-478C-9EA1-BD2F3D19A766}" srcOrd="1" destOrd="0" presId="urn:microsoft.com/office/officeart/2005/8/layout/hList7"/>
    <dgm:cxn modelId="{0D51DA40-F4C6-45F4-8A37-3CF540605B16}" type="presOf" srcId="{93BA5168-0E9E-45FF-8FC1-0F2FF57DE6AC}" destId="{9D36291A-FC04-4D2F-BF8A-361A69437DC1}" srcOrd="0" destOrd="0" presId="urn:microsoft.com/office/officeart/2005/8/layout/hList7"/>
    <dgm:cxn modelId="{3621D680-1FFD-4F3F-8B99-F3F5204163AB}" srcId="{1714420A-E86C-4744-9775-E6B311F00DDC}" destId="{B22A9DB5-FE91-42BF-8D04-15C5D1B72DE9}" srcOrd="1" destOrd="0" parTransId="{1FB1B026-2ADB-41F2-895B-20EF51C9A6E2}" sibTransId="{91236A31-02B9-4EC9-B286-77A74C77710A}"/>
    <dgm:cxn modelId="{F97944C2-A5D4-42B1-A565-39726A3941F1}" type="presOf" srcId="{B22A9DB5-FE91-42BF-8D04-15C5D1B72DE9}" destId="{B978B5B4-12FA-4480-ABFE-0F1A64FE9662}" srcOrd="0" destOrd="0" presId="urn:microsoft.com/office/officeart/2005/8/layout/hList7"/>
    <dgm:cxn modelId="{A464E1EA-FA0E-4E04-AD10-8696945DE83A}" srcId="{1714420A-E86C-4744-9775-E6B311F00DDC}" destId="{93BA5168-0E9E-45FF-8FC1-0F2FF57DE6AC}" srcOrd="0" destOrd="0" parTransId="{2E2EFFA0-431F-460D-9129-2A20A362CCC3}" sibTransId="{21ED394C-8369-496A-833C-08BB581A3F9D}"/>
    <dgm:cxn modelId="{76A506FE-09B1-4A3D-8FEE-FA0D20CB4484}" type="presOf" srcId="{1714420A-E86C-4744-9775-E6B311F00DDC}" destId="{B3371A0F-5AAA-4ED1-8ED5-C37042B617F9}" srcOrd="0" destOrd="0" presId="urn:microsoft.com/office/officeart/2005/8/layout/hList7"/>
    <dgm:cxn modelId="{E1B3C79E-D614-4D2C-8008-57CFC24B867A}" type="presParOf" srcId="{B3371A0F-5AAA-4ED1-8ED5-C37042B617F9}" destId="{E04B4155-D66F-49DC-85EC-17FC07E0976C}" srcOrd="0" destOrd="0" presId="urn:microsoft.com/office/officeart/2005/8/layout/hList7"/>
    <dgm:cxn modelId="{A44E55E9-3E8B-409D-9A84-A54A6BDC65B2}" type="presParOf" srcId="{B3371A0F-5AAA-4ED1-8ED5-C37042B617F9}" destId="{984CD9AB-7DC3-4887-9954-B1FD0ED11D47}" srcOrd="1" destOrd="0" presId="urn:microsoft.com/office/officeart/2005/8/layout/hList7"/>
    <dgm:cxn modelId="{EA8B85BB-D734-4903-9D2E-7D5EFB1D538D}" type="presParOf" srcId="{984CD9AB-7DC3-4887-9954-B1FD0ED11D47}" destId="{1606B55A-5293-49D2-8FF8-52CF624B222B}" srcOrd="0" destOrd="0" presId="urn:microsoft.com/office/officeart/2005/8/layout/hList7"/>
    <dgm:cxn modelId="{5420C1D9-0926-45F9-9CEC-ABFE46483D90}" type="presParOf" srcId="{1606B55A-5293-49D2-8FF8-52CF624B222B}" destId="{9D36291A-FC04-4D2F-BF8A-361A69437DC1}" srcOrd="0" destOrd="0" presId="urn:microsoft.com/office/officeart/2005/8/layout/hList7"/>
    <dgm:cxn modelId="{56FBAF9B-76E3-488A-B887-7E1933B159EA}" type="presParOf" srcId="{1606B55A-5293-49D2-8FF8-52CF624B222B}" destId="{E0B59BCD-2BFC-478C-9EA1-BD2F3D19A766}" srcOrd="1" destOrd="0" presId="urn:microsoft.com/office/officeart/2005/8/layout/hList7"/>
    <dgm:cxn modelId="{22371D35-DDEA-4CF5-A4DD-0DA3B8F5EECF}" type="presParOf" srcId="{1606B55A-5293-49D2-8FF8-52CF624B222B}" destId="{E5E3BDDC-E795-4B4D-B36F-03674E52565B}" srcOrd="2" destOrd="0" presId="urn:microsoft.com/office/officeart/2005/8/layout/hList7"/>
    <dgm:cxn modelId="{A220509C-0E78-4D8C-9A7B-1F32FAB13C52}" type="presParOf" srcId="{1606B55A-5293-49D2-8FF8-52CF624B222B}" destId="{77C07806-B856-47AC-8FBC-1507367F5DF5}" srcOrd="3" destOrd="0" presId="urn:microsoft.com/office/officeart/2005/8/layout/hList7"/>
    <dgm:cxn modelId="{C75EFA97-10CD-49F8-B4CD-B57F2311F7B5}" type="presParOf" srcId="{984CD9AB-7DC3-4887-9954-B1FD0ED11D47}" destId="{DEBF0F53-3B7E-4038-96FE-9AB1F6C667C5}" srcOrd="1" destOrd="0" presId="urn:microsoft.com/office/officeart/2005/8/layout/hList7"/>
    <dgm:cxn modelId="{6C457E51-74B7-42B3-A51C-9A6CD4F7AD82}" type="presParOf" srcId="{984CD9AB-7DC3-4887-9954-B1FD0ED11D47}" destId="{B7D4F2DD-55E7-4A5B-9089-48953DC92242}" srcOrd="2" destOrd="0" presId="urn:microsoft.com/office/officeart/2005/8/layout/hList7"/>
    <dgm:cxn modelId="{2BD66BAA-2F8D-4681-A345-9369A6A8711F}" type="presParOf" srcId="{B7D4F2DD-55E7-4A5B-9089-48953DC92242}" destId="{B978B5B4-12FA-4480-ABFE-0F1A64FE9662}" srcOrd="0" destOrd="0" presId="urn:microsoft.com/office/officeart/2005/8/layout/hList7"/>
    <dgm:cxn modelId="{8C47729A-AE61-414F-9350-8E7693FF2FF3}" type="presParOf" srcId="{B7D4F2DD-55E7-4A5B-9089-48953DC92242}" destId="{F51A6253-9181-4600-A2DE-8118F5D32540}" srcOrd="1" destOrd="0" presId="urn:microsoft.com/office/officeart/2005/8/layout/hList7"/>
    <dgm:cxn modelId="{1D13820C-4711-41E7-9B8F-99464E86C483}" type="presParOf" srcId="{B7D4F2DD-55E7-4A5B-9089-48953DC92242}" destId="{64CA5263-4402-4674-9799-F55678024C13}" srcOrd="2" destOrd="0" presId="urn:microsoft.com/office/officeart/2005/8/layout/hList7"/>
    <dgm:cxn modelId="{8BE18A12-40A6-412E-8DEA-27195BEC904E}" type="presParOf" srcId="{B7D4F2DD-55E7-4A5B-9089-48953DC92242}" destId="{0EDBB1DF-F630-43F5-B3D7-3F351AC89649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9D64364-DFB4-4B32-994D-1B52FCF8DB13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5B24364C-AD48-4305-9456-381E9EFB031F}">
      <dgm:prSet phldrT="[Texto]"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pPr algn="just"/>
          <a:r>
            <a:rPr lang="es-CO" sz="2800" dirty="0"/>
            <a:t>Prestación del servicio educativo en establecimientos educativos oficiales con capacidad oficial, implementa estrategia educativa propia que defina el establecimiento educativo. </a:t>
          </a:r>
          <a:endParaRPr lang="es-ES" sz="2800" dirty="0"/>
        </a:p>
      </dgm:t>
    </dgm:pt>
    <dgm:pt modelId="{38BDC28D-2C54-485A-AAB7-02A96ED180C5}" type="parTrans" cxnId="{3C7DC21A-06AB-4D7A-8A54-66A06FFF79CD}">
      <dgm:prSet/>
      <dgm:spPr/>
      <dgm:t>
        <a:bodyPr/>
        <a:lstStyle/>
        <a:p>
          <a:endParaRPr lang="es-ES"/>
        </a:p>
      </dgm:t>
    </dgm:pt>
    <dgm:pt modelId="{00291505-F7DE-4D56-8A05-324C4A245B9E}" type="sibTrans" cxnId="{3C7DC21A-06AB-4D7A-8A54-66A06FFF79CD}">
      <dgm:prSet/>
      <dgm:spPr/>
      <dgm:t>
        <a:bodyPr/>
        <a:lstStyle/>
        <a:p>
          <a:endParaRPr lang="es-ES"/>
        </a:p>
      </dgm:t>
    </dgm:pt>
    <dgm:pt modelId="{9F20E676-2A74-47A7-85EC-7B11CFCB91D1}">
      <dgm:prSet phldrT="[Texto]"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pPr algn="just"/>
          <a:r>
            <a:rPr lang="es-CO" sz="2800" dirty="0"/>
            <a:t>Prestación del servicio educativo en establecimientos educativos oficiales con capacidad oficial, implementan modelos educativos flexibles oficiales y propios.</a:t>
          </a:r>
          <a:endParaRPr lang="es-ES" sz="2800" dirty="0"/>
        </a:p>
      </dgm:t>
    </dgm:pt>
    <dgm:pt modelId="{1C190EB8-60F8-4BAD-8116-16AD81AB5070}" type="parTrans" cxnId="{E15D2E09-EAAF-451C-A458-03718D26D901}">
      <dgm:prSet/>
      <dgm:spPr/>
      <dgm:t>
        <a:bodyPr/>
        <a:lstStyle/>
        <a:p>
          <a:endParaRPr lang="es-ES"/>
        </a:p>
      </dgm:t>
    </dgm:pt>
    <dgm:pt modelId="{CD0A9360-F38E-4675-9D45-D8E9A46D6631}" type="sibTrans" cxnId="{E15D2E09-EAAF-451C-A458-03718D26D901}">
      <dgm:prSet/>
      <dgm:spPr/>
      <dgm:t>
        <a:bodyPr/>
        <a:lstStyle/>
        <a:p>
          <a:endParaRPr lang="es-ES"/>
        </a:p>
      </dgm:t>
    </dgm:pt>
    <dgm:pt modelId="{D8708C73-9D0B-4928-9EC6-A48D61174F67}" type="pres">
      <dgm:prSet presAssocID="{59D64364-DFB4-4B32-994D-1B52FCF8DB13}" presName="Name0" presStyleCnt="0">
        <dgm:presLayoutVars>
          <dgm:dir/>
          <dgm:resizeHandles val="exact"/>
        </dgm:presLayoutVars>
      </dgm:prSet>
      <dgm:spPr/>
    </dgm:pt>
    <dgm:pt modelId="{1BFA11A2-3F6F-405F-BEF1-71328768D7A7}" type="pres">
      <dgm:prSet presAssocID="{5B24364C-AD48-4305-9456-381E9EFB031F}" presName="composite" presStyleCnt="0"/>
      <dgm:spPr/>
    </dgm:pt>
    <dgm:pt modelId="{0E2CD066-23AE-4217-B78D-C0CB687AA4DC}" type="pres">
      <dgm:prSet presAssocID="{5B24364C-AD48-4305-9456-381E9EFB031F}" presName="rect1" presStyleLbl="trAlignAcc1" presStyleIdx="0" presStyleCnt="2" custScaleX="151995" custLinFactNeighborX="1269" custLinFactNeighborY="-1842">
        <dgm:presLayoutVars>
          <dgm:bulletEnabled val="1"/>
        </dgm:presLayoutVars>
      </dgm:prSet>
      <dgm:spPr/>
    </dgm:pt>
    <dgm:pt modelId="{C17253BE-922E-4734-A3B7-9A0403FAE869}" type="pres">
      <dgm:prSet presAssocID="{5B24364C-AD48-4305-9456-381E9EFB031F}" presName="rect2" presStyleLbl="fgImgPlace1" presStyleIdx="0" presStyleCnt="2" custScaleX="128977" custLinFactX="-41056" custLinFactNeighborX="-100000" custLinFactNeighborY="7795"/>
      <dgm:spPr>
        <a:blipFill rotWithShape="1">
          <a:blip xmlns:r="http://schemas.openxmlformats.org/officeDocument/2006/relationships" r:embed="rId1"/>
          <a:srcRect/>
          <a:stretch>
            <a:fillRect l="-28000" r="-28000"/>
          </a:stretch>
        </a:blipFill>
      </dgm:spPr>
    </dgm:pt>
    <dgm:pt modelId="{EEE6369B-CC06-4DA0-80B6-B87ED53704EB}" type="pres">
      <dgm:prSet presAssocID="{00291505-F7DE-4D56-8A05-324C4A245B9E}" presName="sibTrans" presStyleCnt="0"/>
      <dgm:spPr/>
    </dgm:pt>
    <dgm:pt modelId="{C562A981-8E2D-4826-96C6-3C5B433A51A8}" type="pres">
      <dgm:prSet presAssocID="{9F20E676-2A74-47A7-85EC-7B11CFCB91D1}" presName="composite" presStyleCnt="0"/>
      <dgm:spPr/>
    </dgm:pt>
    <dgm:pt modelId="{F6B8D03F-EC81-499B-BFA9-5EBC33620C4A}" type="pres">
      <dgm:prSet presAssocID="{9F20E676-2A74-47A7-85EC-7B11CFCB91D1}" presName="rect1" presStyleLbl="trAlignAcc1" presStyleIdx="1" presStyleCnt="2" custScaleX="147138" custScaleY="126928" custLinFactNeighborX="2856" custLinFactNeighborY="2707">
        <dgm:presLayoutVars>
          <dgm:bulletEnabled val="1"/>
        </dgm:presLayoutVars>
      </dgm:prSet>
      <dgm:spPr/>
    </dgm:pt>
    <dgm:pt modelId="{11A07449-3ADD-45F5-98E5-1237C7534D21}" type="pres">
      <dgm:prSet presAssocID="{9F20E676-2A74-47A7-85EC-7B11CFCB91D1}" presName="rect2" presStyleLbl="fgImgPlace1" presStyleIdx="1" presStyleCnt="2" custScaleX="141192" custScaleY="110754" custLinFactX="-100000" custLinFactNeighborX="-131707" custLinFactNeighborY="1109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</dgm:ptLst>
  <dgm:cxnLst>
    <dgm:cxn modelId="{E15D2E09-EAAF-451C-A458-03718D26D901}" srcId="{59D64364-DFB4-4B32-994D-1B52FCF8DB13}" destId="{9F20E676-2A74-47A7-85EC-7B11CFCB91D1}" srcOrd="1" destOrd="0" parTransId="{1C190EB8-60F8-4BAD-8116-16AD81AB5070}" sibTransId="{CD0A9360-F38E-4675-9D45-D8E9A46D6631}"/>
    <dgm:cxn modelId="{3C7DC21A-06AB-4D7A-8A54-66A06FFF79CD}" srcId="{59D64364-DFB4-4B32-994D-1B52FCF8DB13}" destId="{5B24364C-AD48-4305-9456-381E9EFB031F}" srcOrd="0" destOrd="0" parTransId="{38BDC28D-2C54-485A-AAB7-02A96ED180C5}" sibTransId="{00291505-F7DE-4D56-8A05-324C4A245B9E}"/>
    <dgm:cxn modelId="{81E9B11F-9CBB-4DD3-8ECA-3A4E0F673A8D}" type="presOf" srcId="{59D64364-DFB4-4B32-994D-1B52FCF8DB13}" destId="{D8708C73-9D0B-4928-9EC6-A48D61174F67}" srcOrd="0" destOrd="0" presId="urn:microsoft.com/office/officeart/2008/layout/PictureStrips"/>
    <dgm:cxn modelId="{BF70044A-3224-4456-BB0E-ADBBECBF8DC3}" type="presOf" srcId="{9F20E676-2A74-47A7-85EC-7B11CFCB91D1}" destId="{F6B8D03F-EC81-499B-BFA9-5EBC33620C4A}" srcOrd="0" destOrd="0" presId="urn:microsoft.com/office/officeart/2008/layout/PictureStrips"/>
    <dgm:cxn modelId="{DC609DD8-ADBF-44B9-8E86-6D0CFABD14FE}" type="presOf" srcId="{5B24364C-AD48-4305-9456-381E9EFB031F}" destId="{0E2CD066-23AE-4217-B78D-C0CB687AA4DC}" srcOrd="0" destOrd="0" presId="urn:microsoft.com/office/officeart/2008/layout/PictureStrips"/>
    <dgm:cxn modelId="{FB475E50-3035-4BB2-AE3B-15E70B8BC300}" type="presParOf" srcId="{D8708C73-9D0B-4928-9EC6-A48D61174F67}" destId="{1BFA11A2-3F6F-405F-BEF1-71328768D7A7}" srcOrd="0" destOrd="0" presId="urn:microsoft.com/office/officeart/2008/layout/PictureStrips"/>
    <dgm:cxn modelId="{2A8B78B6-7AEF-439C-B204-AC74CFE6B2A0}" type="presParOf" srcId="{1BFA11A2-3F6F-405F-BEF1-71328768D7A7}" destId="{0E2CD066-23AE-4217-B78D-C0CB687AA4DC}" srcOrd="0" destOrd="0" presId="urn:microsoft.com/office/officeart/2008/layout/PictureStrips"/>
    <dgm:cxn modelId="{FE116526-48F9-40EE-AB50-FDF3BDFC032B}" type="presParOf" srcId="{1BFA11A2-3F6F-405F-BEF1-71328768D7A7}" destId="{C17253BE-922E-4734-A3B7-9A0403FAE869}" srcOrd="1" destOrd="0" presId="urn:microsoft.com/office/officeart/2008/layout/PictureStrips"/>
    <dgm:cxn modelId="{D628B203-B9CD-4EE2-A4B7-7FA623E70EED}" type="presParOf" srcId="{D8708C73-9D0B-4928-9EC6-A48D61174F67}" destId="{EEE6369B-CC06-4DA0-80B6-B87ED53704EB}" srcOrd="1" destOrd="0" presId="urn:microsoft.com/office/officeart/2008/layout/PictureStrips"/>
    <dgm:cxn modelId="{B9F51756-A516-4A1B-81A9-07F2B1D76EA3}" type="presParOf" srcId="{D8708C73-9D0B-4928-9EC6-A48D61174F67}" destId="{C562A981-8E2D-4826-96C6-3C5B433A51A8}" srcOrd="2" destOrd="0" presId="urn:microsoft.com/office/officeart/2008/layout/PictureStrips"/>
    <dgm:cxn modelId="{46E48FC9-52BF-4391-9406-DE995E9D26DF}" type="presParOf" srcId="{C562A981-8E2D-4826-96C6-3C5B433A51A8}" destId="{F6B8D03F-EC81-499B-BFA9-5EBC33620C4A}" srcOrd="0" destOrd="0" presId="urn:microsoft.com/office/officeart/2008/layout/PictureStrips"/>
    <dgm:cxn modelId="{F3F1C24D-6E8A-4DF6-BB4E-65F1A52AE4DA}" type="presParOf" srcId="{C562A981-8E2D-4826-96C6-3C5B433A51A8}" destId="{11A07449-3ADD-45F5-98E5-1237C7534D2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9D64364-DFB4-4B32-994D-1B52FCF8DB13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5B24364C-AD48-4305-9456-381E9EFB031F}">
      <dgm:prSet phldrT="[Texto]"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CO" sz="2800" dirty="0"/>
            <a:t>Prestación del servicio educativo mediante la contratación de un estrategia educativa/modelo educativo flexible.</a:t>
          </a:r>
          <a:endParaRPr lang="es-ES" sz="2800" dirty="0"/>
        </a:p>
      </dgm:t>
    </dgm:pt>
    <dgm:pt modelId="{38BDC28D-2C54-485A-AAB7-02A96ED180C5}" type="parTrans" cxnId="{3C7DC21A-06AB-4D7A-8A54-66A06FFF79CD}">
      <dgm:prSet/>
      <dgm:spPr/>
      <dgm:t>
        <a:bodyPr/>
        <a:lstStyle/>
        <a:p>
          <a:endParaRPr lang="es-ES"/>
        </a:p>
      </dgm:t>
    </dgm:pt>
    <dgm:pt modelId="{00291505-F7DE-4D56-8A05-324C4A245B9E}" type="sibTrans" cxnId="{3C7DC21A-06AB-4D7A-8A54-66A06FFF79CD}">
      <dgm:prSet/>
      <dgm:spPr/>
      <dgm:t>
        <a:bodyPr/>
        <a:lstStyle/>
        <a:p>
          <a:endParaRPr lang="es-ES"/>
        </a:p>
      </dgm:t>
    </dgm:pt>
    <dgm:pt modelId="{76157B6F-5BEF-4E2E-ABFB-B3DA09EA1B57}">
      <dgm:prSet phldrT="[Texto]"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pPr algn="just"/>
          <a:r>
            <a:rPr lang="es-CO" sz="2800" dirty="0"/>
            <a:t>Prestación del servicio educativo en establecimientos educativos privados que cuentan con licencia de funcionamiento  que ofrecen la educación formal para jóvenes, adultos y mayores.</a:t>
          </a:r>
          <a:endParaRPr lang="es-ES" sz="2800" dirty="0"/>
        </a:p>
      </dgm:t>
    </dgm:pt>
    <dgm:pt modelId="{6663FF64-EC88-4AED-9F55-3FE5678B562D}" type="parTrans" cxnId="{B56F2CD3-81FA-48A2-82F7-F6DA46FF03B8}">
      <dgm:prSet/>
      <dgm:spPr/>
      <dgm:t>
        <a:bodyPr/>
        <a:lstStyle/>
        <a:p>
          <a:endParaRPr lang="es-ES"/>
        </a:p>
      </dgm:t>
    </dgm:pt>
    <dgm:pt modelId="{AEF820C2-C866-459B-828B-632C201CD036}" type="sibTrans" cxnId="{B56F2CD3-81FA-48A2-82F7-F6DA46FF03B8}">
      <dgm:prSet/>
      <dgm:spPr/>
      <dgm:t>
        <a:bodyPr/>
        <a:lstStyle/>
        <a:p>
          <a:endParaRPr lang="es-ES"/>
        </a:p>
      </dgm:t>
    </dgm:pt>
    <dgm:pt modelId="{D8708C73-9D0B-4928-9EC6-A48D61174F67}" type="pres">
      <dgm:prSet presAssocID="{59D64364-DFB4-4B32-994D-1B52FCF8DB13}" presName="Name0" presStyleCnt="0">
        <dgm:presLayoutVars>
          <dgm:dir/>
          <dgm:resizeHandles val="exact"/>
        </dgm:presLayoutVars>
      </dgm:prSet>
      <dgm:spPr/>
    </dgm:pt>
    <dgm:pt modelId="{1BFA11A2-3F6F-405F-BEF1-71328768D7A7}" type="pres">
      <dgm:prSet presAssocID="{5B24364C-AD48-4305-9456-381E9EFB031F}" presName="composite" presStyleCnt="0"/>
      <dgm:spPr/>
    </dgm:pt>
    <dgm:pt modelId="{0E2CD066-23AE-4217-B78D-C0CB687AA4DC}" type="pres">
      <dgm:prSet presAssocID="{5B24364C-AD48-4305-9456-381E9EFB031F}" presName="rect1" presStyleLbl="trAlignAcc1" presStyleIdx="0" presStyleCnt="2" custScaleX="160353" custScaleY="113555" custLinFactNeighborX="6301" custLinFactNeighborY="3781">
        <dgm:presLayoutVars>
          <dgm:bulletEnabled val="1"/>
        </dgm:presLayoutVars>
      </dgm:prSet>
      <dgm:spPr/>
    </dgm:pt>
    <dgm:pt modelId="{C17253BE-922E-4734-A3B7-9A0403FAE869}" type="pres">
      <dgm:prSet presAssocID="{5B24364C-AD48-4305-9456-381E9EFB031F}" presName="rect2" presStyleLbl="fgImgPlace1" presStyleIdx="0" presStyleCnt="2" custScaleX="126013" custScaleY="104044" custLinFactX="-42035" custLinFactNeighborX="-100000" custLinFactNeighborY="12155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EEE6369B-CC06-4DA0-80B6-B87ED53704EB}" type="pres">
      <dgm:prSet presAssocID="{00291505-F7DE-4D56-8A05-324C4A245B9E}" presName="sibTrans" presStyleCnt="0"/>
      <dgm:spPr/>
    </dgm:pt>
    <dgm:pt modelId="{19308D67-897A-4CE5-94F7-28B1AAF6E574}" type="pres">
      <dgm:prSet presAssocID="{76157B6F-5BEF-4E2E-ABFB-B3DA09EA1B57}" presName="composite" presStyleCnt="0"/>
      <dgm:spPr/>
    </dgm:pt>
    <dgm:pt modelId="{B538F2C9-DE6E-4173-9B1D-760754BCBF2A}" type="pres">
      <dgm:prSet presAssocID="{76157B6F-5BEF-4E2E-ABFB-B3DA09EA1B57}" presName="rect1" presStyleLbl="trAlignAcc1" presStyleIdx="1" presStyleCnt="2" custScaleX="151242" custScaleY="118142" custLinFactNeighborX="9568" custLinFactNeighborY="314">
        <dgm:presLayoutVars>
          <dgm:bulletEnabled val="1"/>
        </dgm:presLayoutVars>
      </dgm:prSet>
      <dgm:spPr/>
    </dgm:pt>
    <dgm:pt modelId="{EA1BD728-D409-4DB0-A064-EE99A16A5CA9}" type="pres">
      <dgm:prSet presAssocID="{76157B6F-5BEF-4E2E-ABFB-B3DA09EA1B57}" presName="rect2" presStyleLbl="fgImgPlace1" presStyleIdx="1" presStyleCnt="2" custScaleX="126141" custScaleY="108679" custLinFactX="-38760" custLinFactNeighborX="-100000" custLinFactNeighborY="931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</dgm:ptLst>
  <dgm:cxnLst>
    <dgm:cxn modelId="{0F609111-BDE0-46FD-B66F-3AB432D06CBD}" type="presOf" srcId="{59D64364-DFB4-4B32-994D-1B52FCF8DB13}" destId="{D8708C73-9D0B-4928-9EC6-A48D61174F67}" srcOrd="0" destOrd="0" presId="urn:microsoft.com/office/officeart/2008/layout/PictureStrips"/>
    <dgm:cxn modelId="{3C7DC21A-06AB-4D7A-8A54-66A06FFF79CD}" srcId="{59D64364-DFB4-4B32-994D-1B52FCF8DB13}" destId="{5B24364C-AD48-4305-9456-381E9EFB031F}" srcOrd="0" destOrd="0" parTransId="{38BDC28D-2C54-485A-AAB7-02A96ED180C5}" sibTransId="{00291505-F7DE-4D56-8A05-324C4A245B9E}"/>
    <dgm:cxn modelId="{FDFA1D69-6F4F-4FD4-A1D9-850EDDC68ADD}" type="presOf" srcId="{5B24364C-AD48-4305-9456-381E9EFB031F}" destId="{0E2CD066-23AE-4217-B78D-C0CB687AA4DC}" srcOrd="0" destOrd="0" presId="urn:microsoft.com/office/officeart/2008/layout/PictureStrips"/>
    <dgm:cxn modelId="{B56F2CD3-81FA-48A2-82F7-F6DA46FF03B8}" srcId="{59D64364-DFB4-4B32-994D-1B52FCF8DB13}" destId="{76157B6F-5BEF-4E2E-ABFB-B3DA09EA1B57}" srcOrd="1" destOrd="0" parTransId="{6663FF64-EC88-4AED-9F55-3FE5678B562D}" sibTransId="{AEF820C2-C866-459B-828B-632C201CD036}"/>
    <dgm:cxn modelId="{C7A5E6DD-BC1A-4AA8-B744-F2AA91EB5C97}" type="presOf" srcId="{76157B6F-5BEF-4E2E-ABFB-B3DA09EA1B57}" destId="{B538F2C9-DE6E-4173-9B1D-760754BCBF2A}" srcOrd="0" destOrd="0" presId="urn:microsoft.com/office/officeart/2008/layout/PictureStrips"/>
    <dgm:cxn modelId="{8DC8EA76-3374-4566-820E-74B85097C08E}" type="presParOf" srcId="{D8708C73-9D0B-4928-9EC6-A48D61174F67}" destId="{1BFA11A2-3F6F-405F-BEF1-71328768D7A7}" srcOrd="0" destOrd="0" presId="urn:microsoft.com/office/officeart/2008/layout/PictureStrips"/>
    <dgm:cxn modelId="{4B7AD5A4-DCA5-4D9C-B35F-46C2A7233E61}" type="presParOf" srcId="{1BFA11A2-3F6F-405F-BEF1-71328768D7A7}" destId="{0E2CD066-23AE-4217-B78D-C0CB687AA4DC}" srcOrd="0" destOrd="0" presId="urn:microsoft.com/office/officeart/2008/layout/PictureStrips"/>
    <dgm:cxn modelId="{CFB99559-130F-40F7-93FD-B30240EED896}" type="presParOf" srcId="{1BFA11A2-3F6F-405F-BEF1-71328768D7A7}" destId="{C17253BE-922E-4734-A3B7-9A0403FAE869}" srcOrd="1" destOrd="0" presId="urn:microsoft.com/office/officeart/2008/layout/PictureStrips"/>
    <dgm:cxn modelId="{F720E9E7-B901-4F29-9071-984F09272F82}" type="presParOf" srcId="{D8708C73-9D0B-4928-9EC6-A48D61174F67}" destId="{EEE6369B-CC06-4DA0-80B6-B87ED53704EB}" srcOrd="1" destOrd="0" presId="urn:microsoft.com/office/officeart/2008/layout/PictureStrips"/>
    <dgm:cxn modelId="{9DCA0383-A7B4-4AE6-B7E4-B97D8642BA26}" type="presParOf" srcId="{D8708C73-9D0B-4928-9EC6-A48D61174F67}" destId="{19308D67-897A-4CE5-94F7-28B1AAF6E574}" srcOrd="2" destOrd="0" presId="urn:microsoft.com/office/officeart/2008/layout/PictureStrips"/>
    <dgm:cxn modelId="{F4562A4D-6F5E-4BD0-A324-857EA22DFACA}" type="presParOf" srcId="{19308D67-897A-4CE5-94F7-28B1AAF6E574}" destId="{B538F2C9-DE6E-4173-9B1D-760754BCBF2A}" srcOrd="0" destOrd="0" presId="urn:microsoft.com/office/officeart/2008/layout/PictureStrips"/>
    <dgm:cxn modelId="{70CF7021-0190-471E-9679-6D12126628C2}" type="presParOf" srcId="{19308D67-897A-4CE5-94F7-28B1AAF6E574}" destId="{EA1BD728-D409-4DB0-A064-EE99A16A5CA9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B89D2E-0E21-0D4E-83D6-896862343E93}" type="doc">
      <dgm:prSet loTypeId="urn:microsoft.com/office/officeart/2005/8/layout/hList7" loCatId="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9D047EA3-5DB0-0349-BCEF-097581373C69}">
      <dgm:prSet phldrT="[Texto]"/>
      <dgm:spPr/>
      <dgm:t>
        <a:bodyPr/>
        <a:lstStyle/>
        <a:p>
          <a:r>
            <a:rPr lang="es-ES" dirty="0"/>
            <a:t>RECURSOS PEDAGÓGICOS</a:t>
          </a:r>
        </a:p>
      </dgm:t>
    </dgm:pt>
    <dgm:pt modelId="{8A4D934F-C936-1B42-8B15-FEEA4D74859A}" type="parTrans" cxnId="{1993FAAB-0B0F-5646-9BB9-7F20279F0CA5}">
      <dgm:prSet/>
      <dgm:spPr/>
      <dgm:t>
        <a:bodyPr/>
        <a:lstStyle/>
        <a:p>
          <a:endParaRPr lang="es-ES"/>
        </a:p>
      </dgm:t>
    </dgm:pt>
    <dgm:pt modelId="{27FD281F-E59A-B14C-AD52-28D6B63BC1B2}" type="sibTrans" cxnId="{1993FAAB-0B0F-5646-9BB9-7F20279F0CA5}">
      <dgm:prSet/>
      <dgm:spPr/>
      <dgm:t>
        <a:bodyPr/>
        <a:lstStyle/>
        <a:p>
          <a:endParaRPr lang="es-ES"/>
        </a:p>
      </dgm:t>
    </dgm:pt>
    <dgm:pt modelId="{14C89F6F-9D97-4248-9985-9A7A5327D432}">
      <dgm:prSet phldrT="[Texto]"/>
      <dgm:spPr/>
      <dgm:t>
        <a:bodyPr/>
        <a:lstStyle/>
        <a:p>
          <a:r>
            <a:rPr lang="es-ES" dirty="0"/>
            <a:t>RECURSOS FINANCIEROS</a:t>
          </a:r>
        </a:p>
      </dgm:t>
    </dgm:pt>
    <dgm:pt modelId="{560BCDBB-D889-3A4A-91B9-CEF00415B635}" type="parTrans" cxnId="{0F9F5E51-86BB-F446-A331-5A42CF922CAA}">
      <dgm:prSet/>
      <dgm:spPr/>
      <dgm:t>
        <a:bodyPr/>
        <a:lstStyle/>
        <a:p>
          <a:endParaRPr lang="es-ES"/>
        </a:p>
      </dgm:t>
    </dgm:pt>
    <dgm:pt modelId="{6D2C0005-6614-EE4B-8732-5FD84CDC0182}" type="sibTrans" cxnId="{0F9F5E51-86BB-F446-A331-5A42CF922CAA}">
      <dgm:prSet/>
      <dgm:spPr/>
      <dgm:t>
        <a:bodyPr/>
        <a:lstStyle/>
        <a:p>
          <a:endParaRPr lang="es-ES"/>
        </a:p>
      </dgm:t>
    </dgm:pt>
    <dgm:pt modelId="{6E6B8278-04DD-1D4A-834E-DCE5BDDF1BEB}">
      <dgm:prSet phldrT="[Texto]"/>
      <dgm:spPr/>
      <dgm:t>
        <a:bodyPr/>
        <a:lstStyle/>
        <a:p>
          <a:r>
            <a:rPr lang="es-ES" dirty="0"/>
            <a:t>ESTRATEGIAS OPERATIVAS </a:t>
          </a:r>
        </a:p>
      </dgm:t>
    </dgm:pt>
    <dgm:pt modelId="{3A0063E6-06EF-B04A-9966-B01EA7FE286E}" type="parTrans" cxnId="{6F19AEB8-1A98-8E49-92EE-8E302914B311}">
      <dgm:prSet/>
      <dgm:spPr/>
      <dgm:t>
        <a:bodyPr/>
        <a:lstStyle/>
        <a:p>
          <a:endParaRPr lang="es-ES"/>
        </a:p>
      </dgm:t>
    </dgm:pt>
    <dgm:pt modelId="{5D98C94E-CD45-CE48-B1EC-D911BB7036E5}" type="sibTrans" cxnId="{6F19AEB8-1A98-8E49-92EE-8E302914B311}">
      <dgm:prSet/>
      <dgm:spPr/>
      <dgm:t>
        <a:bodyPr/>
        <a:lstStyle/>
        <a:p>
          <a:endParaRPr lang="es-ES"/>
        </a:p>
      </dgm:t>
    </dgm:pt>
    <dgm:pt modelId="{69A9566C-BC12-8440-8BE4-77BA54C1AE87}">
      <dgm:prSet/>
      <dgm:spPr/>
      <dgm:t>
        <a:bodyPr/>
        <a:lstStyle/>
        <a:p>
          <a:r>
            <a:rPr lang="es-ES" dirty="0"/>
            <a:t>SOCIOS ESTRATÉGICOS</a:t>
          </a:r>
        </a:p>
      </dgm:t>
    </dgm:pt>
    <dgm:pt modelId="{0836947F-F1BE-D646-A1B1-E1CB8B9B7EF4}" type="parTrans" cxnId="{4AF983F7-0103-854F-92D4-53A9172B4621}">
      <dgm:prSet/>
      <dgm:spPr/>
      <dgm:t>
        <a:bodyPr/>
        <a:lstStyle/>
        <a:p>
          <a:endParaRPr lang="es-ES"/>
        </a:p>
      </dgm:t>
    </dgm:pt>
    <dgm:pt modelId="{81289156-59FF-F04C-A036-3912B32DB406}" type="sibTrans" cxnId="{4AF983F7-0103-854F-92D4-53A9172B4621}">
      <dgm:prSet/>
      <dgm:spPr/>
      <dgm:t>
        <a:bodyPr/>
        <a:lstStyle/>
        <a:p>
          <a:endParaRPr lang="es-ES"/>
        </a:p>
      </dgm:t>
    </dgm:pt>
    <dgm:pt modelId="{1571B6BC-55D6-F947-8DBF-9886F903CE40}" type="pres">
      <dgm:prSet presAssocID="{A9B89D2E-0E21-0D4E-83D6-896862343E93}" presName="Name0" presStyleCnt="0">
        <dgm:presLayoutVars>
          <dgm:dir/>
          <dgm:resizeHandles val="exact"/>
        </dgm:presLayoutVars>
      </dgm:prSet>
      <dgm:spPr/>
    </dgm:pt>
    <dgm:pt modelId="{160E6519-335E-4948-A591-D65B839029B3}" type="pres">
      <dgm:prSet presAssocID="{A9B89D2E-0E21-0D4E-83D6-896862343E93}" presName="fgShape" presStyleLbl="fgShp" presStyleIdx="0" presStyleCnt="1"/>
      <dgm:spPr/>
    </dgm:pt>
    <dgm:pt modelId="{13E4A49D-6420-A34F-9145-2613911DE167}" type="pres">
      <dgm:prSet presAssocID="{A9B89D2E-0E21-0D4E-83D6-896862343E93}" presName="linComp" presStyleCnt="0"/>
      <dgm:spPr/>
    </dgm:pt>
    <dgm:pt modelId="{CBB389EA-328B-BF40-A95E-9D9154D98ECD}" type="pres">
      <dgm:prSet presAssocID="{9D047EA3-5DB0-0349-BCEF-097581373C69}" presName="compNode" presStyleCnt="0"/>
      <dgm:spPr/>
    </dgm:pt>
    <dgm:pt modelId="{0ED5E4ED-9586-C140-AD72-09EA79D79B63}" type="pres">
      <dgm:prSet presAssocID="{9D047EA3-5DB0-0349-BCEF-097581373C69}" presName="bkgdShape" presStyleLbl="node1" presStyleIdx="0" presStyleCnt="4"/>
      <dgm:spPr/>
    </dgm:pt>
    <dgm:pt modelId="{C0AAC749-2A54-D946-A025-9F432F56833C}" type="pres">
      <dgm:prSet presAssocID="{9D047EA3-5DB0-0349-BCEF-097581373C69}" presName="nodeTx" presStyleLbl="node1" presStyleIdx="0" presStyleCnt="4">
        <dgm:presLayoutVars>
          <dgm:bulletEnabled val="1"/>
        </dgm:presLayoutVars>
      </dgm:prSet>
      <dgm:spPr/>
    </dgm:pt>
    <dgm:pt modelId="{90C5AAFB-43B1-7744-A48A-1AC7CF78ACE5}" type="pres">
      <dgm:prSet presAssocID="{9D047EA3-5DB0-0349-BCEF-097581373C69}" presName="invisiNode" presStyleLbl="node1" presStyleIdx="0" presStyleCnt="4"/>
      <dgm:spPr/>
    </dgm:pt>
    <dgm:pt modelId="{7E2D112F-45C1-C94B-A6D5-52A3D7EA2291}" type="pres">
      <dgm:prSet presAssocID="{9D047EA3-5DB0-0349-BCEF-097581373C69}" presName="imagNode" presStyleLbl="fgImgPlace1" presStyleIdx="0" presStyleCnt="4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</dgm:spPr>
    </dgm:pt>
    <dgm:pt modelId="{73560664-04AD-BB44-80E5-61F2C4729787}" type="pres">
      <dgm:prSet presAssocID="{27FD281F-E59A-B14C-AD52-28D6B63BC1B2}" presName="sibTrans" presStyleLbl="sibTrans2D1" presStyleIdx="0" presStyleCnt="0"/>
      <dgm:spPr/>
    </dgm:pt>
    <dgm:pt modelId="{784FE739-BEEB-9748-B2B2-904002C24C13}" type="pres">
      <dgm:prSet presAssocID="{14C89F6F-9D97-4248-9985-9A7A5327D432}" presName="compNode" presStyleCnt="0"/>
      <dgm:spPr/>
    </dgm:pt>
    <dgm:pt modelId="{25836A5C-EB06-3D42-9522-90280A3C0AC0}" type="pres">
      <dgm:prSet presAssocID="{14C89F6F-9D97-4248-9985-9A7A5327D432}" presName="bkgdShape" presStyleLbl="node1" presStyleIdx="1" presStyleCnt="4"/>
      <dgm:spPr/>
    </dgm:pt>
    <dgm:pt modelId="{292FB8BF-4CED-D045-91FB-E8BD2289631C}" type="pres">
      <dgm:prSet presAssocID="{14C89F6F-9D97-4248-9985-9A7A5327D432}" presName="nodeTx" presStyleLbl="node1" presStyleIdx="1" presStyleCnt="4">
        <dgm:presLayoutVars>
          <dgm:bulletEnabled val="1"/>
        </dgm:presLayoutVars>
      </dgm:prSet>
      <dgm:spPr/>
    </dgm:pt>
    <dgm:pt modelId="{E4668C50-8DC5-094E-83C9-49A3495C0825}" type="pres">
      <dgm:prSet presAssocID="{14C89F6F-9D97-4248-9985-9A7A5327D432}" presName="invisiNode" presStyleLbl="node1" presStyleIdx="1" presStyleCnt="4"/>
      <dgm:spPr/>
    </dgm:pt>
    <dgm:pt modelId="{D0704948-D490-794E-94FA-4A9638EC0B6F}" type="pres">
      <dgm:prSet presAssocID="{14C89F6F-9D97-4248-9985-9A7A5327D432}" presName="imagNode" presStyleLbl="fgImgPlace1" presStyleIdx="1" presStyleCnt="4"/>
      <dgm:spPr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</dgm:pt>
    <dgm:pt modelId="{53FDAA22-01F1-7A4E-BEFA-6AB5B5CFE373}" type="pres">
      <dgm:prSet presAssocID="{6D2C0005-6614-EE4B-8732-5FD84CDC0182}" presName="sibTrans" presStyleLbl="sibTrans2D1" presStyleIdx="0" presStyleCnt="0"/>
      <dgm:spPr/>
    </dgm:pt>
    <dgm:pt modelId="{52A5AA0B-8349-C540-9BA4-4A03ABD71DD5}" type="pres">
      <dgm:prSet presAssocID="{6E6B8278-04DD-1D4A-834E-DCE5BDDF1BEB}" presName="compNode" presStyleCnt="0"/>
      <dgm:spPr/>
    </dgm:pt>
    <dgm:pt modelId="{049E559C-19BC-B64D-AB8C-28A5DC8E86D6}" type="pres">
      <dgm:prSet presAssocID="{6E6B8278-04DD-1D4A-834E-DCE5BDDF1BEB}" presName="bkgdShape" presStyleLbl="node1" presStyleIdx="2" presStyleCnt="4"/>
      <dgm:spPr/>
    </dgm:pt>
    <dgm:pt modelId="{63A9E0F0-D699-0545-AF26-94116242F82B}" type="pres">
      <dgm:prSet presAssocID="{6E6B8278-04DD-1D4A-834E-DCE5BDDF1BEB}" presName="nodeTx" presStyleLbl="node1" presStyleIdx="2" presStyleCnt="4">
        <dgm:presLayoutVars>
          <dgm:bulletEnabled val="1"/>
        </dgm:presLayoutVars>
      </dgm:prSet>
      <dgm:spPr/>
    </dgm:pt>
    <dgm:pt modelId="{005CB54C-EBD9-2547-A102-26DB95610091}" type="pres">
      <dgm:prSet presAssocID="{6E6B8278-04DD-1D4A-834E-DCE5BDDF1BEB}" presName="invisiNode" presStyleLbl="node1" presStyleIdx="2" presStyleCnt="4"/>
      <dgm:spPr/>
    </dgm:pt>
    <dgm:pt modelId="{73BC1130-A385-AE4A-AE5C-B2E74D538724}" type="pres">
      <dgm:prSet presAssocID="{6E6B8278-04DD-1D4A-834E-DCE5BDDF1BEB}" presName="imagNode" presStyleLbl="fgImgPlace1" presStyleIdx="2" presStyleCnt="4"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</dgm:pt>
    <dgm:pt modelId="{9A346B3B-D2E7-B441-B7FF-F0A942DDC77E}" type="pres">
      <dgm:prSet presAssocID="{5D98C94E-CD45-CE48-B1EC-D911BB7036E5}" presName="sibTrans" presStyleLbl="sibTrans2D1" presStyleIdx="0" presStyleCnt="0"/>
      <dgm:spPr/>
    </dgm:pt>
    <dgm:pt modelId="{9363B48B-C517-864D-9E5D-6364D606D397}" type="pres">
      <dgm:prSet presAssocID="{69A9566C-BC12-8440-8BE4-77BA54C1AE87}" presName="compNode" presStyleCnt="0"/>
      <dgm:spPr/>
    </dgm:pt>
    <dgm:pt modelId="{CA4890FD-1750-6940-8F90-F55239FE0EF1}" type="pres">
      <dgm:prSet presAssocID="{69A9566C-BC12-8440-8BE4-77BA54C1AE87}" presName="bkgdShape" presStyleLbl="node1" presStyleIdx="3" presStyleCnt="4" custLinFactNeighborX="-3740"/>
      <dgm:spPr/>
    </dgm:pt>
    <dgm:pt modelId="{588C822A-9136-4E46-B52E-9F62DD702051}" type="pres">
      <dgm:prSet presAssocID="{69A9566C-BC12-8440-8BE4-77BA54C1AE87}" presName="nodeTx" presStyleLbl="node1" presStyleIdx="3" presStyleCnt="4">
        <dgm:presLayoutVars>
          <dgm:bulletEnabled val="1"/>
        </dgm:presLayoutVars>
      </dgm:prSet>
      <dgm:spPr/>
    </dgm:pt>
    <dgm:pt modelId="{BB5D5B13-BB8B-D94C-807A-D6F08F5B92AC}" type="pres">
      <dgm:prSet presAssocID="{69A9566C-BC12-8440-8BE4-77BA54C1AE87}" presName="invisiNode" presStyleLbl="node1" presStyleIdx="3" presStyleCnt="4"/>
      <dgm:spPr/>
    </dgm:pt>
    <dgm:pt modelId="{7487AF50-1AEA-6041-9581-5C475742BD01}" type="pres">
      <dgm:prSet presAssocID="{69A9566C-BC12-8440-8BE4-77BA54C1AE87}" presName="imagNode" presStyleLbl="fgImgPlace1" presStyleIdx="3" presStyleCnt="4"/>
      <dgm:spPr>
        <a:blipFill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</dgm:ptLst>
  <dgm:cxnLst>
    <dgm:cxn modelId="{BABFB81C-6DAB-E648-810C-BA02289443B7}" type="presOf" srcId="{14C89F6F-9D97-4248-9985-9A7A5327D432}" destId="{292FB8BF-4CED-D045-91FB-E8BD2289631C}" srcOrd="1" destOrd="0" presId="urn:microsoft.com/office/officeart/2005/8/layout/hList7"/>
    <dgm:cxn modelId="{DCA95624-EF65-B049-B798-D141B85C1F31}" type="presOf" srcId="{9D047EA3-5DB0-0349-BCEF-097581373C69}" destId="{0ED5E4ED-9586-C140-AD72-09EA79D79B63}" srcOrd="0" destOrd="0" presId="urn:microsoft.com/office/officeart/2005/8/layout/hList7"/>
    <dgm:cxn modelId="{2E5C7524-F3DC-FC49-A5F1-9E900F3545C1}" type="presOf" srcId="{6E6B8278-04DD-1D4A-834E-DCE5BDDF1BEB}" destId="{049E559C-19BC-B64D-AB8C-28A5DC8E86D6}" srcOrd="0" destOrd="0" presId="urn:microsoft.com/office/officeart/2005/8/layout/hList7"/>
    <dgm:cxn modelId="{E9BA7C27-124F-8D47-A507-DE970A4EA8BE}" type="presOf" srcId="{9D047EA3-5DB0-0349-BCEF-097581373C69}" destId="{C0AAC749-2A54-D946-A025-9F432F56833C}" srcOrd="1" destOrd="0" presId="urn:microsoft.com/office/officeart/2005/8/layout/hList7"/>
    <dgm:cxn modelId="{77E5503B-4404-3F48-AAF9-3B60E58EDBA2}" type="presOf" srcId="{6E6B8278-04DD-1D4A-834E-DCE5BDDF1BEB}" destId="{63A9E0F0-D699-0545-AF26-94116242F82B}" srcOrd="1" destOrd="0" presId="urn:microsoft.com/office/officeart/2005/8/layout/hList7"/>
    <dgm:cxn modelId="{35F8C44E-45B0-5248-80E2-1CB7B1B20117}" type="presOf" srcId="{27FD281F-E59A-B14C-AD52-28D6B63BC1B2}" destId="{73560664-04AD-BB44-80E5-61F2C4729787}" srcOrd="0" destOrd="0" presId="urn:microsoft.com/office/officeart/2005/8/layout/hList7"/>
    <dgm:cxn modelId="{0F9F5E51-86BB-F446-A331-5A42CF922CAA}" srcId="{A9B89D2E-0E21-0D4E-83D6-896862343E93}" destId="{14C89F6F-9D97-4248-9985-9A7A5327D432}" srcOrd="1" destOrd="0" parTransId="{560BCDBB-D889-3A4A-91B9-CEF00415B635}" sibTransId="{6D2C0005-6614-EE4B-8732-5FD84CDC0182}"/>
    <dgm:cxn modelId="{EE3F315A-442A-F141-BFB7-C2FA50903863}" type="presOf" srcId="{69A9566C-BC12-8440-8BE4-77BA54C1AE87}" destId="{588C822A-9136-4E46-B52E-9F62DD702051}" srcOrd="1" destOrd="0" presId="urn:microsoft.com/office/officeart/2005/8/layout/hList7"/>
    <dgm:cxn modelId="{18562A84-9ACB-9D4E-B5E2-DF3CB83D65F0}" type="presOf" srcId="{69A9566C-BC12-8440-8BE4-77BA54C1AE87}" destId="{CA4890FD-1750-6940-8F90-F55239FE0EF1}" srcOrd="0" destOrd="0" presId="urn:microsoft.com/office/officeart/2005/8/layout/hList7"/>
    <dgm:cxn modelId="{7F336B8C-9230-C543-9232-DC44B96940FB}" type="presOf" srcId="{14C89F6F-9D97-4248-9985-9A7A5327D432}" destId="{25836A5C-EB06-3D42-9522-90280A3C0AC0}" srcOrd="0" destOrd="0" presId="urn:microsoft.com/office/officeart/2005/8/layout/hList7"/>
    <dgm:cxn modelId="{1993FAAB-0B0F-5646-9BB9-7F20279F0CA5}" srcId="{A9B89D2E-0E21-0D4E-83D6-896862343E93}" destId="{9D047EA3-5DB0-0349-BCEF-097581373C69}" srcOrd="0" destOrd="0" parTransId="{8A4D934F-C936-1B42-8B15-FEEA4D74859A}" sibTransId="{27FD281F-E59A-B14C-AD52-28D6B63BC1B2}"/>
    <dgm:cxn modelId="{6F19AEB8-1A98-8E49-92EE-8E302914B311}" srcId="{A9B89D2E-0E21-0D4E-83D6-896862343E93}" destId="{6E6B8278-04DD-1D4A-834E-DCE5BDDF1BEB}" srcOrd="2" destOrd="0" parTransId="{3A0063E6-06EF-B04A-9966-B01EA7FE286E}" sibTransId="{5D98C94E-CD45-CE48-B1EC-D911BB7036E5}"/>
    <dgm:cxn modelId="{E50E31C6-E221-4F4C-A227-77BFA252D553}" type="presOf" srcId="{A9B89D2E-0E21-0D4E-83D6-896862343E93}" destId="{1571B6BC-55D6-F947-8DBF-9886F903CE40}" srcOrd="0" destOrd="0" presId="urn:microsoft.com/office/officeart/2005/8/layout/hList7"/>
    <dgm:cxn modelId="{4AE270D0-C862-EC4D-B12E-243070E7208A}" type="presOf" srcId="{5D98C94E-CD45-CE48-B1EC-D911BB7036E5}" destId="{9A346B3B-D2E7-B441-B7FF-F0A942DDC77E}" srcOrd="0" destOrd="0" presId="urn:microsoft.com/office/officeart/2005/8/layout/hList7"/>
    <dgm:cxn modelId="{3B13F7F0-A108-5345-97F9-79DF2CE04B68}" type="presOf" srcId="{6D2C0005-6614-EE4B-8732-5FD84CDC0182}" destId="{53FDAA22-01F1-7A4E-BEFA-6AB5B5CFE373}" srcOrd="0" destOrd="0" presId="urn:microsoft.com/office/officeart/2005/8/layout/hList7"/>
    <dgm:cxn modelId="{4AF983F7-0103-854F-92D4-53A9172B4621}" srcId="{A9B89D2E-0E21-0D4E-83D6-896862343E93}" destId="{69A9566C-BC12-8440-8BE4-77BA54C1AE87}" srcOrd="3" destOrd="0" parTransId="{0836947F-F1BE-D646-A1B1-E1CB8B9B7EF4}" sibTransId="{81289156-59FF-F04C-A036-3912B32DB406}"/>
    <dgm:cxn modelId="{1B14B6D4-27E8-FC4E-8026-FC0A79224A01}" type="presParOf" srcId="{1571B6BC-55D6-F947-8DBF-9886F903CE40}" destId="{160E6519-335E-4948-A591-D65B839029B3}" srcOrd="0" destOrd="0" presId="urn:microsoft.com/office/officeart/2005/8/layout/hList7"/>
    <dgm:cxn modelId="{662AFD15-B0AD-4140-9308-0C4CF4F00BA3}" type="presParOf" srcId="{1571B6BC-55D6-F947-8DBF-9886F903CE40}" destId="{13E4A49D-6420-A34F-9145-2613911DE167}" srcOrd="1" destOrd="0" presId="urn:microsoft.com/office/officeart/2005/8/layout/hList7"/>
    <dgm:cxn modelId="{A399CC17-8EE6-3C44-9DC2-CF4DA719BEC6}" type="presParOf" srcId="{13E4A49D-6420-A34F-9145-2613911DE167}" destId="{CBB389EA-328B-BF40-A95E-9D9154D98ECD}" srcOrd="0" destOrd="0" presId="urn:microsoft.com/office/officeart/2005/8/layout/hList7"/>
    <dgm:cxn modelId="{B4EB2437-FC8E-5F40-8790-47D4F1719EA0}" type="presParOf" srcId="{CBB389EA-328B-BF40-A95E-9D9154D98ECD}" destId="{0ED5E4ED-9586-C140-AD72-09EA79D79B63}" srcOrd="0" destOrd="0" presId="urn:microsoft.com/office/officeart/2005/8/layout/hList7"/>
    <dgm:cxn modelId="{161E0D40-5791-F64A-86DF-D54DB2E4E36B}" type="presParOf" srcId="{CBB389EA-328B-BF40-A95E-9D9154D98ECD}" destId="{C0AAC749-2A54-D946-A025-9F432F56833C}" srcOrd="1" destOrd="0" presId="urn:microsoft.com/office/officeart/2005/8/layout/hList7"/>
    <dgm:cxn modelId="{085B7674-BB64-E04F-A525-9B7F5B5C28B3}" type="presParOf" srcId="{CBB389EA-328B-BF40-A95E-9D9154D98ECD}" destId="{90C5AAFB-43B1-7744-A48A-1AC7CF78ACE5}" srcOrd="2" destOrd="0" presId="urn:microsoft.com/office/officeart/2005/8/layout/hList7"/>
    <dgm:cxn modelId="{44CAC862-8423-3245-9233-57AEE702B9A3}" type="presParOf" srcId="{CBB389EA-328B-BF40-A95E-9D9154D98ECD}" destId="{7E2D112F-45C1-C94B-A6D5-52A3D7EA2291}" srcOrd="3" destOrd="0" presId="urn:microsoft.com/office/officeart/2005/8/layout/hList7"/>
    <dgm:cxn modelId="{5EEDB04C-5155-E742-8A88-C1F3C9202782}" type="presParOf" srcId="{13E4A49D-6420-A34F-9145-2613911DE167}" destId="{73560664-04AD-BB44-80E5-61F2C4729787}" srcOrd="1" destOrd="0" presId="urn:microsoft.com/office/officeart/2005/8/layout/hList7"/>
    <dgm:cxn modelId="{0D5D93A7-1E8B-3247-AFF8-2BED16DDDBE1}" type="presParOf" srcId="{13E4A49D-6420-A34F-9145-2613911DE167}" destId="{784FE739-BEEB-9748-B2B2-904002C24C13}" srcOrd="2" destOrd="0" presId="urn:microsoft.com/office/officeart/2005/8/layout/hList7"/>
    <dgm:cxn modelId="{D6B10612-3502-0D47-BE71-CC49EE7BB5D2}" type="presParOf" srcId="{784FE739-BEEB-9748-B2B2-904002C24C13}" destId="{25836A5C-EB06-3D42-9522-90280A3C0AC0}" srcOrd="0" destOrd="0" presId="urn:microsoft.com/office/officeart/2005/8/layout/hList7"/>
    <dgm:cxn modelId="{60C8D25D-86E5-734A-8B4F-86C6E0CBA67F}" type="presParOf" srcId="{784FE739-BEEB-9748-B2B2-904002C24C13}" destId="{292FB8BF-4CED-D045-91FB-E8BD2289631C}" srcOrd="1" destOrd="0" presId="urn:microsoft.com/office/officeart/2005/8/layout/hList7"/>
    <dgm:cxn modelId="{8EC7D540-B85B-CE41-AB48-3B9EB4F22094}" type="presParOf" srcId="{784FE739-BEEB-9748-B2B2-904002C24C13}" destId="{E4668C50-8DC5-094E-83C9-49A3495C0825}" srcOrd="2" destOrd="0" presId="urn:microsoft.com/office/officeart/2005/8/layout/hList7"/>
    <dgm:cxn modelId="{5D08E140-EEE4-EC4C-AB37-CCA2D05F16C6}" type="presParOf" srcId="{784FE739-BEEB-9748-B2B2-904002C24C13}" destId="{D0704948-D490-794E-94FA-4A9638EC0B6F}" srcOrd="3" destOrd="0" presId="urn:microsoft.com/office/officeart/2005/8/layout/hList7"/>
    <dgm:cxn modelId="{E74EEF78-E623-084B-BF89-071F1A58B29C}" type="presParOf" srcId="{13E4A49D-6420-A34F-9145-2613911DE167}" destId="{53FDAA22-01F1-7A4E-BEFA-6AB5B5CFE373}" srcOrd="3" destOrd="0" presId="urn:microsoft.com/office/officeart/2005/8/layout/hList7"/>
    <dgm:cxn modelId="{5FA4A7B6-4C85-E14B-A5B4-2DE82CEA2763}" type="presParOf" srcId="{13E4A49D-6420-A34F-9145-2613911DE167}" destId="{52A5AA0B-8349-C540-9BA4-4A03ABD71DD5}" srcOrd="4" destOrd="0" presId="urn:microsoft.com/office/officeart/2005/8/layout/hList7"/>
    <dgm:cxn modelId="{06B71310-9E97-D04A-9D98-E2BB55ADEB00}" type="presParOf" srcId="{52A5AA0B-8349-C540-9BA4-4A03ABD71DD5}" destId="{049E559C-19BC-B64D-AB8C-28A5DC8E86D6}" srcOrd="0" destOrd="0" presId="urn:microsoft.com/office/officeart/2005/8/layout/hList7"/>
    <dgm:cxn modelId="{4BDBF537-6799-B648-9B7B-94C2FD87EE3F}" type="presParOf" srcId="{52A5AA0B-8349-C540-9BA4-4A03ABD71DD5}" destId="{63A9E0F0-D699-0545-AF26-94116242F82B}" srcOrd="1" destOrd="0" presId="urn:microsoft.com/office/officeart/2005/8/layout/hList7"/>
    <dgm:cxn modelId="{F676B910-3BF6-EA4C-BFE3-4E9DC2F4F27D}" type="presParOf" srcId="{52A5AA0B-8349-C540-9BA4-4A03ABD71DD5}" destId="{005CB54C-EBD9-2547-A102-26DB95610091}" srcOrd="2" destOrd="0" presId="urn:microsoft.com/office/officeart/2005/8/layout/hList7"/>
    <dgm:cxn modelId="{7D469184-0F83-8C43-A3FC-F1E25ECF2201}" type="presParOf" srcId="{52A5AA0B-8349-C540-9BA4-4A03ABD71DD5}" destId="{73BC1130-A385-AE4A-AE5C-B2E74D538724}" srcOrd="3" destOrd="0" presId="urn:microsoft.com/office/officeart/2005/8/layout/hList7"/>
    <dgm:cxn modelId="{5DD3808A-F502-7C42-A7B5-97F67AB094C0}" type="presParOf" srcId="{13E4A49D-6420-A34F-9145-2613911DE167}" destId="{9A346B3B-D2E7-B441-B7FF-F0A942DDC77E}" srcOrd="5" destOrd="0" presId="urn:microsoft.com/office/officeart/2005/8/layout/hList7"/>
    <dgm:cxn modelId="{819203B8-C5E7-0548-92C1-DC05533D3863}" type="presParOf" srcId="{13E4A49D-6420-A34F-9145-2613911DE167}" destId="{9363B48B-C517-864D-9E5D-6364D606D397}" srcOrd="6" destOrd="0" presId="urn:microsoft.com/office/officeart/2005/8/layout/hList7"/>
    <dgm:cxn modelId="{DE99FAB0-BC54-0245-BD62-AE2EFCC50DDC}" type="presParOf" srcId="{9363B48B-C517-864D-9E5D-6364D606D397}" destId="{CA4890FD-1750-6940-8F90-F55239FE0EF1}" srcOrd="0" destOrd="0" presId="urn:microsoft.com/office/officeart/2005/8/layout/hList7"/>
    <dgm:cxn modelId="{0F2E72D4-801A-364A-BAE3-B875229D1CCF}" type="presParOf" srcId="{9363B48B-C517-864D-9E5D-6364D606D397}" destId="{588C822A-9136-4E46-B52E-9F62DD702051}" srcOrd="1" destOrd="0" presId="urn:microsoft.com/office/officeart/2005/8/layout/hList7"/>
    <dgm:cxn modelId="{2D788616-95AC-1042-9A11-6C0013B8CE4E}" type="presParOf" srcId="{9363B48B-C517-864D-9E5D-6364D606D397}" destId="{BB5D5B13-BB8B-D94C-807A-D6F08F5B92AC}" srcOrd="2" destOrd="0" presId="urn:microsoft.com/office/officeart/2005/8/layout/hList7"/>
    <dgm:cxn modelId="{7CA8A680-9A24-234B-80E0-9B166E947EBD}" type="presParOf" srcId="{9363B48B-C517-864D-9E5D-6364D606D397}" destId="{7487AF50-1AEA-6041-9581-5C475742BD01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2DCDE64-8F0F-4F53-B72E-74652C4DE4C7}" type="doc">
      <dgm:prSet loTypeId="urn:microsoft.com/office/officeart/2005/8/layout/cycle4" loCatId="cycl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3845A83E-186A-45C6-A079-3B31C6F3964F}">
      <dgm:prSet phldrT="[Texto]" custT="1"/>
      <dgm:spPr/>
      <dgm:t>
        <a:bodyPr/>
        <a:lstStyle/>
        <a:p>
          <a:r>
            <a:rPr lang="es-ES" sz="2000" b="1" i="1" dirty="0"/>
            <a:t>Escuelas Normales Superiores</a:t>
          </a:r>
          <a:endParaRPr lang="es-CO" sz="2000" b="1" i="1" dirty="0"/>
        </a:p>
      </dgm:t>
    </dgm:pt>
    <dgm:pt modelId="{30BF4C61-DCD7-4083-BD91-BDD8A2B3BDD7}" type="parTrans" cxnId="{09D71FB8-FB36-4DE0-A95B-3080EF30B2B3}">
      <dgm:prSet/>
      <dgm:spPr/>
      <dgm:t>
        <a:bodyPr/>
        <a:lstStyle/>
        <a:p>
          <a:endParaRPr lang="es-CO"/>
        </a:p>
      </dgm:t>
    </dgm:pt>
    <dgm:pt modelId="{B37240ED-8E98-4CA8-A009-E950BF171F43}" type="sibTrans" cxnId="{09D71FB8-FB36-4DE0-A95B-3080EF30B2B3}">
      <dgm:prSet/>
      <dgm:spPr/>
      <dgm:t>
        <a:bodyPr/>
        <a:lstStyle/>
        <a:p>
          <a:endParaRPr lang="es-CO"/>
        </a:p>
      </dgm:t>
    </dgm:pt>
    <dgm:pt modelId="{63A25D27-FEE4-4F11-A280-85B317EFE5FE}">
      <dgm:prSet phldrT="[Texto]" custT="1"/>
      <dgm:spPr/>
      <dgm:t>
        <a:bodyPr/>
        <a:lstStyle/>
        <a:p>
          <a:r>
            <a:rPr lang="es-E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Objetivo:  </a:t>
          </a:r>
          <a:r>
            <a:rPr lang="es-ES" sz="1600" dirty="0"/>
            <a:t>Prestar servicio en los sectores rurales y urbanos dispersos de algunas regiones del país, con la vinculación de los maestros en formación (semestres 1, 2 y 3), como formadores en el desarrollo del CLEI 1, con la implementación de MEF. Permite el </a:t>
          </a:r>
          <a:r>
            <a:rPr lang="es-ES" sz="1600" i="1" dirty="0"/>
            <a:t>fortalecimiento de su práctica pedagógica y formación y la extensión en la ENS.</a:t>
          </a:r>
          <a:endParaRPr lang="es-CO" sz="1600" dirty="0"/>
        </a:p>
      </dgm:t>
    </dgm:pt>
    <dgm:pt modelId="{A07E3FC2-F04D-4CF7-B3F4-634F9F113EF9}" type="parTrans" cxnId="{8A449C48-DAE1-4711-824E-00D111243641}">
      <dgm:prSet/>
      <dgm:spPr/>
      <dgm:t>
        <a:bodyPr/>
        <a:lstStyle/>
        <a:p>
          <a:endParaRPr lang="es-CO"/>
        </a:p>
      </dgm:t>
    </dgm:pt>
    <dgm:pt modelId="{82431148-41E1-4F85-BFB2-9958FCC46CF8}" type="sibTrans" cxnId="{8A449C48-DAE1-4711-824E-00D111243641}">
      <dgm:prSet/>
      <dgm:spPr/>
      <dgm:t>
        <a:bodyPr/>
        <a:lstStyle/>
        <a:p>
          <a:endParaRPr lang="es-CO"/>
        </a:p>
      </dgm:t>
    </dgm:pt>
    <dgm:pt modelId="{F17C8271-2D34-4187-9669-A27584F4F0F2}">
      <dgm:prSet phldrT="[Texto]" custT="1"/>
      <dgm:spPr/>
      <dgm:t>
        <a:bodyPr/>
        <a:lstStyle/>
        <a:p>
          <a:r>
            <a:rPr lang="es-ES" sz="1600" b="1" i="1" dirty="0"/>
            <a:t>Horas Extras (Tipología/Actualización Decreto)</a:t>
          </a:r>
          <a:endParaRPr lang="es-CO" sz="1600" b="1" i="1" dirty="0"/>
        </a:p>
      </dgm:t>
    </dgm:pt>
    <dgm:pt modelId="{03ECD9F8-3944-4AE0-AB18-DCD94D334362}" type="parTrans" cxnId="{683497B1-CF4A-4480-A4EF-37765645379E}">
      <dgm:prSet/>
      <dgm:spPr/>
      <dgm:t>
        <a:bodyPr/>
        <a:lstStyle/>
        <a:p>
          <a:endParaRPr lang="es-CO"/>
        </a:p>
      </dgm:t>
    </dgm:pt>
    <dgm:pt modelId="{14ECDC18-389F-4332-82E5-7BFEA5FBCF38}" type="sibTrans" cxnId="{683497B1-CF4A-4480-A4EF-37765645379E}">
      <dgm:prSet/>
      <dgm:spPr/>
      <dgm:t>
        <a:bodyPr/>
        <a:lstStyle/>
        <a:p>
          <a:endParaRPr lang="es-CO"/>
        </a:p>
      </dgm:t>
    </dgm:pt>
    <dgm:pt modelId="{51597720-D2A2-4FC1-91C1-10A787595458}">
      <dgm:prSet phldrT="[Texto]" custT="1"/>
      <dgm:spPr/>
      <dgm:t>
        <a:bodyPr/>
        <a:lstStyle/>
        <a:p>
          <a:r>
            <a:rPr lang="es-CO" sz="1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Objetivo</a:t>
          </a:r>
          <a:r>
            <a:rPr lang="es-CO" sz="1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</a:t>
          </a:r>
          <a:r>
            <a:rPr lang="es-CO" sz="1600"/>
            <a:t> Asignar tipología del SGP para la prestación del servicio CLEI 1, prestación del servicio por horas extras</a:t>
          </a:r>
          <a:endParaRPr lang="es-CO" sz="1600" dirty="0"/>
        </a:p>
      </dgm:t>
    </dgm:pt>
    <dgm:pt modelId="{7480E27A-4F4A-4236-8A76-4611F0C0CCFA}" type="parTrans" cxnId="{137B5411-EB30-4962-8BAE-DB67C42112C0}">
      <dgm:prSet/>
      <dgm:spPr/>
      <dgm:t>
        <a:bodyPr/>
        <a:lstStyle/>
        <a:p>
          <a:endParaRPr lang="es-CO"/>
        </a:p>
      </dgm:t>
    </dgm:pt>
    <dgm:pt modelId="{E604AB77-E33F-4D7C-A462-74A4D6DA2606}" type="sibTrans" cxnId="{137B5411-EB30-4962-8BAE-DB67C42112C0}">
      <dgm:prSet/>
      <dgm:spPr/>
      <dgm:t>
        <a:bodyPr/>
        <a:lstStyle/>
        <a:p>
          <a:endParaRPr lang="es-CO"/>
        </a:p>
      </dgm:t>
    </dgm:pt>
    <dgm:pt modelId="{0CE3F99F-AB46-4799-BB1C-1761768070BA}">
      <dgm:prSet phldrT="[Texto]"/>
      <dgm:spPr/>
      <dgm:t>
        <a:bodyPr/>
        <a:lstStyle/>
        <a:p>
          <a:r>
            <a:rPr lang="es-ES" b="1" i="1" dirty="0"/>
            <a:t>Instituciones de Educación Superior/ Facultades de Educación </a:t>
          </a:r>
          <a:endParaRPr lang="es-CO" b="1" i="1" dirty="0"/>
        </a:p>
      </dgm:t>
    </dgm:pt>
    <dgm:pt modelId="{A0EADBDB-CC30-4862-86A3-998B06FE13A8}" type="parTrans" cxnId="{428414A8-48AA-4A4E-9CFB-A2838A2B46EA}">
      <dgm:prSet/>
      <dgm:spPr/>
      <dgm:t>
        <a:bodyPr/>
        <a:lstStyle/>
        <a:p>
          <a:endParaRPr lang="es-CO"/>
        </a:p>
      </dgm:t>
    </dgm:pt>
    <dgm:pt modelId="{C6AB0301-DA9A-46BF-B9F1-476F3D379DEA}" type="sibTrans" cxnId="{428414A8-48AA-4A4E-9CFB-A2838A2B46EA}">
      <dgm:prSet/>
      <dgm:spPr/>
      <dgm:t>
        <a:bodyPr/>
        <a:lstStyle/>
        <a:p>
          <a:endParaRPr lang="es-CO"/>
        </a:p>
      </dgm:t>
    </dgm:pt>
    <dgm:pt modelId="{8CAE4060-8E84-43CE-8A20-53627F90682F}">
      <dgm:prSet phldrT="[Texto]" custT="1"/>
      <dgm:spPr/>
      <dgm:t>
        <a:bodyPr/>
        <a:lstStyle/>
        <a:p>
          <a:r>
            <a:rPr lang="es-CO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Objetivo: </a:t>
          </a:r>
          <a:r>
            <a:rPr lang="es-CO" sz="1200"/>
            <a:t>desarrollar proceso de alfabetización con la formulación y postulación de proyectos territoriales de alfabetización CLEI 1 entre las ETC y las IES (facultades de educción  y programas educación acreditados en alta calidad)</a:t>
          </a:r>
          <a:endParaRPr lang="es-CO" sz="1200" dirty="0"/>
        </a:p>
      </dgm:t>
    </dgm:pt>
    <dgm:pt modelId="{D9E57B1B-29DC-4918-9D47-7FEAA814D2DD}" type="parTrans" cxnId="{4C38F6A7-7292-4A19-814A-0BE16D446AFA}">
      <dgm:prSet/>
      <dgm:spPr/>
      <dgm:t>
        <a:bodyPr/>
        <a:lstStyle/>
        <a:p>
          <a:endParaRPr lang="es-CO"/>
        </a:p>
      </dgm:t>
    </dgm:pt>
    <dgm:pt modelId="{27710168-20FD-4BBA-99C5-FC6F5B682577}" type="sibTrans" cxnId="{4C38F6A7-7292-4A19-814A-0BE16D446AFA}">
      <dgm:prSet/>
      <dgm:spPr/>
      <dgm:t>
        <a:bodyPr/>
        <a:lstStyle/>
        <a:p>
          <a:endParaRPr lang="es-CO"/>
        </a:p>
      </dgm:t>
    </dgm:pt>
    <dgm:pt modelId="{77D3BD20-17E6-4E7A-BEB0-DE79510FC34B}">
      <dgm:prSet phldrT="[Texto]"/>
      <dgm:spPr/>
      <dgm:t>
        <a:bodyPr/>
        <a:lstStyle/>
        <a:p>
          <a:r>
            <a:rPr lang="es-CO" b="1" i="1" dirty="0"/>
            <a:t>Estrategia educativa hibrida implementación MEF Tejiendo Saberes CLEI 1 a 6 </a:t>
          </a:r>
        </a:p>
      </dgm:t>
    </dgm:pt>
    <dgm:pt modelId="{D4A7F9EE-80D8-43E6-9EE2-644945C3803D}" type="parTrans" cxnId="{B0D9069A-A7ED-42F6-A689-D007010CDDA4}">
      <dgm:prSet/>
      <dgm:spPr/>
      <dgm:t>
        <a:bodyPr/>
        <a:lstStyle/>
        <a:p>
          <a:endParaRPr lang="es-CO"/>
        </a:p>
      </dgm:t>
    </dgm:pt>
    <dgm:pt modelId="{F43A3452-E617-4FAA-9D3F-352A7400B26E}" type="sibTrans" cxnId="{B0D9069A-A7ED-42F6-A689-D007010CDDA4}">
      <dgm:prSet/>
      <dgm:spPr/>
      <dgm:t>
        <a:bodyPr/>
        <a:lstStyle/>
        <a:p>
          <a:endParaRPr lang="es-CO"/>
        </a:p>
      </dgm:t>
    </dgm:pt>
    <dgm:pt modelId="{96A727ED-ACA1-407B-9CAE-E1C744B8F834}">
      <dgm:prSet phldrT="[Texto]" custT="1"/>
      <dgm:spPr/>
      <dgm:t>
        <a:bodyPr/>
        <a:lstStyle/>
        <a:p>
          <a:endParaRPr lang="es-CO" sz="1200" dirty="0">
            <a:latin typeface="+mn-lt"/>
          </a:endParaRPr>
        </a:p>
      </dgm:t>
    </dgm:pt>
    <dgm:pt modelId="{B89D792C-8E06-4B8E-A16F-6A08DE97D33C}" type="parTrans" cxnId="{68E64C1F-0471-4757-928E-BEF8E78FBA92}">
      <dgm:prSet/>
      <dgm:spPr/>
      <dgm:t>
        <a:bodyPr/>
        <a:lstStyle/>
        <a:p>
          <a:endParaRPr lang="es-CO"/>
        </a:p>
      </dgm:t>
    </dgm:pt>
    <dgm:pt modelId="{51E12307-4622-42F6-A0A0-B6BB9C33BBF2}" type="sibTrans" cxnId="{68E64C1F-0471-4757-928E-BEF8E78FBA92}">
      <dgm:prSet/>
      <dgm:spPr/>
      <dgm:t>
        <a:bodyPr/>
        <a:lstStyle/>
        <a:p>
          <a:endParaRPr lang="es-CO"/>
        </a:p>
      </dgm:t>
    </dgm:pt>
    <dgm:pt modelId="{A7C9E781-5AF4-4775-9456-346E97E556BE}" type="pres">
      <dgm:prSet presAssocID="{62DCDE64-8F0F-4F53-B72E-74652C4DE4C7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8C0A5236-A0BA-473E-B42B-7AB369F325DC}" type="pres">
      <dgm:prSet presAssocID="{62DCDE64-8F0F-4F53-B72E-74652C4DE4C7}" presName="children" presStyleCnt="0"/>
      <dgm:spPr/>
    </dgm:pt>
    <dgm:pt modelId="{A5094140-17F4-4FEA-8024-1F017E10A9F6}" type="pres">
      <dgm:prSet presAssocID="{62DCDE64-8F0F-4F53-B72E-74652C4DE4C7}" presName="child1group" presStyleCnt="0"/>
      <dgm:spPr/>
    </dgm:pt>
    <dgm:pt modelId="{ED63B3EF-EFD1-44CD-B0AC-37EB7C7323FC}" type="pres">
      <dgm:prSet presAssocID="{62DCDE64-8F0F-4F53-B72E-74652C4DE4C7}" presName="child1" presStyleLbl="bgAcc1" presStyleIdx="0" presStyleCnt="4" custScaleX="192760" custScaleY="153427" custLinFactNeighborX="-36471" custLinFactNeighborY="14042"/>
      <dgm:spPr/>
    </dgm:pt>
    <dgm:pt modelId="{7A283833-ED28-46F9-9ECC-5F25CEDFAE20}" type="pres">
      <dgm:prSet presAssocID="{62DCDE64-8F0F-4F53-B72E-74652C4DE4C7}" presName="child1Text" presStyleLbl="bgAcc1" presStyleIdx="0" presStyleCnt="4">
        <dgm:presLayoutVars>
          <dgm:bulletEnabled val="1"/>
        </dgm:presLayoutVars>
      </dgm:prSet>
      <dgm:spPr/>
    </dgm:pt>
    <dgm:pt modelId="{975058E6-4AAF-4B1D-868D-BFD257D20099}" type="pres">
      <dgm:prSet presAssocID="{62DCDE64-8F0F-4F53-B72E-74652C4DE4C7}" presName="child2group" presStyleCnt="0"/>
      <dgm:spPr/>
    </dgm:pt>
    <dgm:pt modelId="{1A9DC29A-D312-4B3E-8525-717A41921DD3}" type="pres">
      <dgm:prSet presAssocID="{62DCDE64-8F0F-4F53-B72E-74652C4DE4C7}" presName="child2" presStyleLbl="bgAcc1" presStyleIdx="1" presStyleCnt="4" custScaleX="148543" custLinFactNeighborX="20112" custLinFactNeighborY="1987"/>
      <dgm:spPr/>
    </dgm:pt>
    <dgm:pt modelId="{0714E84C-87C1-4935-8685-591BE2B9A9D8}" type="pres">
      <dgm:prSet presAssocID="{62DCDE64-8F0F-4F53-B72E-74652C4DE4C7}" presName="child2Text" presStyleLbl="bgAcc1" presStyleIdx="1" presStyleCnt="4">
        <dgm:presLayoutVars>
          <dgm:bulletEnabled val="1"/>
        </dgm:presLayoutVars>
      </dgm:prSet>
      <dgm:spPr/>
    </dgm:pt>
    <dgm:pt modelId="{286633FD-CEFE-4D99-A611-73F35C2B7187}" type="pres">
      <dgm:prSet presAssocID="{62DCDE64-8F0F-4F53-B72E-74652C4DE4C7}" presName="child3group" presStyleCnt="0"/>
      <dgm:spPr/>
    </dgm:pt>
    <dgm:pt modelId="{6FF1D276-B7B5-40D9-95C9-E13881C8D8A3}" type="pres">
      <dgm:prSet presAssocID="{62DCDE64-8F0F-4F53-B72E-74652C4DE4C7}" presName="child3" presStyleLbl="bgAcc1" presStyleIdx="2" presStyleCnt="4" custScaleX="181607" custLinFactNeighborX="32379" custLinFactNeighborY="-5161"/>
      <dgm:spPr/>
    </dgm:pt>
    <dgm:pt modelId="{CB006258-1838-4298-8EE1-B6FA01FEF3AF}" type="pres">
      <dgm:prSet presAssocID="{62DCDE64-8F0F-4F53-B72E-74652C4DE4C7}" presName="child3Text" presStyleLbl="bgAcc1" presStyleIdx="2" presStyleCnt="4">
        <dgm:presLayoutVars>
          <dgm:bulletEnabled val="1"/>
        </dgm:presLayoutVars>
      </dgm:prSet>
      <dgm:spPr/>
    </dgm:pt>
    <dgm:pt modelId="{46E5B3BF-AFC0-4224-80F4-19F478D10488}" type="pres">
      <dgm:prSet presAssocID="{62DCDE64-8F0F-4F53-B72E-74652C4DE4C7}" presName="child4group" presStyleCnt="0"/>
      <dgm:spPr/>
    </dgm:pt>
    <dgm:pt modelId="{BD08301C-4351-4374-B3B7-583BDD0264F2}" type="pres">
      <dgm:prSet presAssocID="{62DCDE64-8F0F-4F53-B72E-74652C4DE4C7}" presName="child4" presStyleLbl="bgAcc1" presStyleIdx="3" presStyleCnt="4" custScaleX="215686" custScaleY="178788" custLinFactNeighborX="-37576" custLinFactNeighborY="-29884"/>
      <dgm:spPr/>
    </dgm:pt>
    <dgm:pt modelId="{8DA8000F-13D1-40E9-86EC-F4AABDEAEE2C}" type="pres">
      <dgm:prSet presAssocID="{62DCDE64-8F0F-4F53-B72E-74652C4DE4C7}" presName="child4Text" presStyleLbl="bgAcc1" presStyleIdx="3" presStyleCnt="4">
        <dgm:presLayoutVars>
          <dgm:bulletEnabled val="1"/>
        </dgm:presLayoutVars>
      </dgm:prSet>
      <dgm:spPr/>
    </dgm:pt>
    <dgm:pt modelId="{5DC99143-FDE7-4BB8-A52E-6DA4471C738C}" type="pres">
      <dgm:prSet presAssocID="{62DCDE64-8F0F-4F53-B72E-74652C4DE4C7}" presName="childPlaceholder" presStyleCnt="0"/>
      <dgm:spPr/>
    </dgm:pt>
    <dgm:pt modelId="{323850E7-1B53-48C4-AB84-9D00F0B2FA5F}" type="pres">
      <dgm:prSet presAssocID="{62DCDE64-8F0F-4F53-B72E-74652C4DE4C7}" presName="circle" presStyleCnt="0"/>
      <dgm:spPr/>
    </dgm:pt>
    <dgm:pt modelId="{49CBD3A9-4D55-41D3-8657-55EBAB684668}" type="pres">
      <dgm:prSet presAssocID="{62DCDE64-8F0F-4F53-B72E-74652C4DE4C7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8EBBC8A8-0263-4952-9451-79ADC377EA3F}" type="pres">
      <dgm:prSet presAssocID="{62DCDE64-8F0F-4F53-B72E-74652C4DE4C7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AB339C25-427B-44E9-A7D0-538CDB932481}" type="pres">
      <dgm:prSet presAssocID="{62DCDE64-8F0F-4F53-B72E-74652C4DE4C7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EBB57DE2-8068-4997-833B-C67F09886E79}" type="pres">
      <dgm:prSet presAssocID="{62DCDE64-8F0F-4F53-B72E-74652C4DE4C7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4B50D434-7505-4FE5-AB34-D300775D96B4}" type="pres">
      <dgm:prSet presAssocID="{62DCDE64-8F0F-4F53-B72E-74652C4DE4C7}" presName="quadrantPlaceholder" presStyleCnt="0"/>
      <dgm:spPr/>
    </dgm:pt>
    <dgm:pt modelId="{4E77AB30-CCA6-4699-8AA6-E3ED0B17C3CF}" type="pres">
      <dgm:prSet presAssocID="{62DCDE64-8F0F-4F53-B72E-74652C4DE4C7}" presName="center1" presStyleLbl="fgShp" presStyleIdx="0" presStyleCnt="2"/>
      <dgm:spPr/>
    </dgm:pt>
    <dgm:pt modelId="{4276A793-96DC-4D59-A10D-5DF0BD1AA833}" type="pres">
      <dgm:prSet presAssocID="{62DCDE64-8F0F-4F53-B72E-74652C4DE4C7}" presName="center2" presStyleLbl="fgShp" presStyleIdx="1" presStyleCnt="2"/>
      <dgm:spPr/>
    </dgm:pt>
  </dgm:ptLst>
  <dgm:cxnLst>
    <dgm:cxn modelId="{43FAC906-BB3E-4D41-B8F4-2AE2E4CE66D6}" type="presOf" srcId="{62DCDE64-8F0F-4F53-B72E-74652C4DE4C7}" destId="{A7C9E781-5AF4-4775-9456-346E97E556BE}" srcOrd="0" destOrd="0" presId="urn:microsoft.com/office/officeart/2005/8/layout/cycle4"/>
    <dgm:cxn modelId="{5490E30E-66AF-467E-AE42-7B638B41C152}" type="presOf" srcId="{8CAE4060-8E84-43CE-8A20-53627F90682F}" destId="{CB006258-1838-4298-8EE1-B6FA01FEF3AF}" srcOrd="1" destOrd="0" presId="urn:microsoft.com/office/officeart/2005/8/layout/cycle4"/>
    <dgm:cxn modelId="{137B5411-EB30-4962-8BAE-DB67C42112C0}" srcId="{F17C8271-2D34-4187-9669-A27584F4F0F2}" destId="{51597720-D2A2-4FC1-91C1-10A787595458}" srcOrd="0" destOrd="0" parTransId="{7480E27A-4F4A-4236-8A76-4611F0C0CCFA}" sibTransId="{E604AB77-E33F-4D7C-A462-74A4D6DA2606}"/>
    <dgm:cxn modelId="{68E64C1F-0471-4757-928E-BEF8E78FBA92}" srcId="{77D3BD20-17E6-4E7A-BEB0-DE79510FC34B}" destId="{96A727ED-ACA1-407B-9CAE-E1C744B8F834}" srcOrd="0" destOrd="0" parTransId="{B89D792C-8E06-4B8E-A16F-6A08DE97D33C}" sibTransId="{51E12307-4622-42F6-A0A0-B6BB9C33BBF2}"/>
    <dgm:cxn modelId="{8A449C48-DAE1-4711-824E-00D111243641}" srcId="{3845A83E-186A-45C6-A079-3B31C6F3964F}" destId="{63A25D27-FEE4-4F11-A280-85B317EFE5FE}" srcOrd="0" destOrd="0" parTransId="{A07E3FC2-F04D-4CF7-B3F4-634F9F113EF9}" sibTransId="{82431148-41E1-4F85-BFB2-9958FCC46CF8}"/>
    <dgm:cxn modelId="{A575764C-7FC6-4581-9600-09A49AF16004}" type="presOf" srcId="{0CE3F99F-AB46-4799-BB1C-1761768070BA}" destId="{AB339C25-427B-44E9-A7D0-538CDB932481}" srcOrd="0" destOrd="0" presId="urn:microsoft.com/office/officeart/2005/8/layout/cycle4"/>
    <dgm:cxn modelId="{4837C25E-DFA9-409C-863E-81033F6EDD38}" type="presOf" srcId="{51597720-D2A2-4FC1-91C1-10A787595458}" destId="{0714E84C-87C1-4935-8685-591BE2B9A9D8}" srcOrd="1" destOrd="0" presId="urn:microsoft.com/office/officeart/2005/8/layout/cycle4"/>
    <dgm:cxn modelId="{9C6FD66A-DBC4-4336-B9A6-1BD0F0452849}" type="presOf" srcId="{63A25D27-FEE4-4F11-A280-85B317EFE5FE}" destId="{7A283833-ED28-46F9-9ECC-5F25CEDFAE20}" srcOrd="1" destOrd="0" presId="urn:microsoft.com/office/officeart/2005/8/layout/cycle4"/>
    <dgm:cxn modelId="{97E4296E-470F-4CDB-AEE2-0D908B11236F}" type="presOf" srcId="{F17C8271-2D34-4187-9669-A27584F4F0F2}" destId="{8EBBC8A8-0263-4952-9451-79ADC377EA3F}" srcOrd="0" destOrd="0" presId="urn:microsoft.com/office/officeart/2005/8/layout/cycle4"/>
    <dgm:cxn modelId="{62D29173-5A99-4D30-8879-5C6CE6769193}" type="presOf" srcId="{8CAE4060-8E84-43CE-8A20-53627F90682F}" destId="{6FF1D276-B7B5-40D9-95C9-E13881C8D8A3}" srcOrd="0" destOrd="0" presId="urn:microsoft.com/office/officeart/2005/8/layout/cycle4"/>
    <dgm:cxn modelId="{2CA31779-893E-475F-8F8E-592BCBC776A8}" type="presOf" srcId="{96A727ED-ACA1-407B-9CAE-E1C744B8F834}" destId="{8DA8000F-13D1-40E9-86EC-F4AABDEAEE2C}" srcOrd="1" destOrd="0" presId="urn:microsoft.com/office/officeart/2005/8/layout/cycle4"/>
    <dgm:cxn modelId="{D2452685-E19A-4890-9D6E-126506AF5176}" type="presOf" srcId="{63A25D27-FEE4-4F11-A280-85B317EFE5FE}" destId="{ED63B3EF-EFD1-44CD-B0AC-37EB7C7323FC}" srcOrd="0" destOrd="0" presId="urn:microsoft.com/office/officeart/2005/8/layout/cycle4"/>
    <dgm:cxn modelId="{B0D9069A-A7ED-42F6-A689-D007010CDDA4}" srcId="{62DCDE64-8F0F-4F53-B72E-74652C4DE4C7}" destId="{77D3BD20-17E6-4E7A-BEB0-DE79510FC34B}" srcOrd="3" destOrd="0" parTransId="{D4A7F9EE-80D8-43E6-9EE2-644945C3803D}" sibTransId="{F43A3452-E617-4FAA-9D3F-352A7400B26E}"/>
    <dgm:cxn modelId="{E513179D-18E1-46B2-8AC5-F1A79C849239}" type="presOf" srcId="{77D3BD20-17E6-4E7A-BEB0-DE79510FC34B}" destId="{EBB57DE2-8068-4997-833B-C67F09886E79}" srcOrd="0" destOrd="0" presId="urn:microsoft.com/office/officeart/2005/8/layout/cycle4"/>
    <dgm:cxn modelId="{74BEB09F-17CD-43EE-8B79-4F345059C0B6}" type="presOf" srcId="{51597720-D2A2-4FC1-91C1-10A787595458}" destId="{1A9DC29A-D312-4B3E-8525-717A41921DD3}" srcOrd="0" destOrd="0" presId="urn:microsoft.com/office/officeart/2005/8/layout/cycle4"/>
    <dgm:cxn modelId="{4C38F6A7-7292-4A19-814A-0BE16D446AFA}" srcId="{0CE3F99F-AB46-4799-BB1C-1761768070BA}" destId="{8CAE4060-8E84-43CE-8A20-53627F90682F}" srcOrd="0" destOrd="0" parTransId="{D9E57B1B-29DC-4918-9D47-7FEAA814D2DD}" sibTransId="{27710168-20FD-4BBA-99C5-FC6F5B682577}"/>
    <dgm:cxn modelId="{428414A8-48AA-4A4E-9CFB-A2838A2B46EA}" srcId="{62DCDE64-8F0F-4F53-B72E-74652C4DE4C7}" destId="{0CE3F99F-AB46-4799-BB1C-1761768070BA}" srcOrd="2" destOrd="0" parTransId="{A0EADBDB-CC30-4862-86A3-998B06FE13A8}" sibTransId="{C6AB0301-DA9A-46BF-B9F1-476F3D379DEA}"/>
    <dgm:cxn modelId="{683497B1-CF4A-4480-A4EF-37765645379E}" srcId="{62DCDE64-8F0F-4F53-B72E-74652C4DE4C7}" destId="{F17C8271-2D34-4187-9669-A27584F4F0F2}" srcOrd="1" destOrd="0" parTransId="{03ECD9F8-3944-4AE0-AB18-DCD94D334362}" sibTransId="{14ECDC18-389F-4332-82E5-7BFEA5FBCF38}"/>
    <dgm:cxn modelId="{09D71FB8-FB36-4DE0-A95B-3080EF30B2B3}" srcId="{62DCDE64-8F0F-4F53-B72E-74652C4DE4C7}" destId="{3845A83E-186A-45C6-A079-3B31C6F3964F}" srcOrd="0" destOrd="0" parTransId="{30BF4C61-DCD7-4083-BD91-BDD8A2B3BDD7}" sibTransId="{B37240ED-8E98-4CA8-A009-E950BF171F43}"/>
    <dgm:cxn modelId="{D7303EDA-0D29-4580-88F7-A5BC614ED17F}" type="presOf" srcId="{3845A83E-186A-45C6-A079-3B31C6F3964F}" destId="{49CBD3A9-4D55-41D3-8657-55EBAB684668}" srcOrd="0" destOrd="0" presId="urn:microsoft.com/office/officeart/2005/8/layout/cycle4"/>
    <dgm:cxn modelId="{A524C1F7-2674-4622-8899-2F9D026D837F}" type="presOf" srcId="{96A727ED-ACA1-407B-9CAE-E1C744B8F834}" destId="{BD08301C-4351-4374-B3B7-583BDD0264F2}" srcOrd="0" destOrd="0" presId="urn:microsoft.com/office/officeart/2005/8/layout/cycle4"/>
    <dgm:cxn modelId="{7542DDA5-BD5A-4EC9-AD84-4DAF7A1656AC}" type="presParOf" srcId="{A7C9E781-5AF4-4775-9456-346E97E556BE}" destId="{8C0A5236-A0BA-473E-B42B-7AB369F325DC}" srcOrd="0" destOrd="0" presId="urn:microsoft.com/office/officeart/2005/8/layout/cycle4"/>
    <dgm:cxn modelId="{426AD220-53E0-47BB-A3B4-B28615407B89}" type="presParOf" srcId="{8C0A5236-A0BA-473E-B42B-7AB369F325DC}" destId="{A5094140-17F4-4FEA-8024-1F017E10A9F6}" srcOrd="0" destOrd="0" presId="urn:microsoft.com/office/officeart/2005/8/layout/cycle4"/>
    <dgm:cxn modelId="{61D631F3-27BD-4599-B9A0-1974B039E96E}" type="presParOf" srcId="{A5094140-17F4-4FEA-8024-1F017E10A9F6}" destId="{ED63B3EF-EFD1-44CD-B0AC-37EB7C7323FC}" srcOrd="0" destOrd="0" presId="urn:microsoft.com/office/officeart/2005/8/layout/cycle4"/>
    <dgm:cxn modelId="{BBB8E110-48F4-4808-AA18-3BAB555C5ECA}" type="presParOf" srcId="{A5094140-17F4-4FEA-8024-1F017E10A9F6}" destId="{7A283833-ED28-46F9-9ECC-5F25CEDFAE20}" srcOrd="1" destOrd="0" presId="urn:microsoft.com/office/officeart/2005/8/layout/cycle4"/>
    <dgm:cxn modelId="{0FBF522A-0052-4533-AB75-2D88358E5A11}" type="presParOf" srcId="{8C0A5236-A0BA-473E-B42B-7AB369F325DC}" destId="{975058E6-4AAF-4B1D-868D-BFD257D20099}" srcOrd="1" destOrd="0" presId="urn:microsoft.com/office/officeart/2005/8/layout/cycle4"/>
    <dgm:cxn modelId="{68031D16-E433-4E2D-8FEA-A54954798F9B}" type="presParOf" srcId="{975058E6-4AAF-4B1D-868D-BFD257D20099}" destId="{1A9DC29A-D312-4B3E-8525-717A41921DD3}" srcOrd="0" destOrd="0" presId="urn:microsoft.com/office/officeart/2005/8/layout/cycle4"/>
    <dgm:cxn modelId="{FCB97BB7-7519-40CE-A2F2-BF4735B1379E}" type="presParOf" srcId="{975058E6-4AAF-4B1D-868D-BFD257D20099}" destId="{0714E84C-87C1-4935-8685-591BE2B9A9D8}" srcOrd="1" destOrd="0" presId="urn:microsoft.com/office/officeart/2005/8/layout/cycle4"/>
    <dgm:cxn modelId="{32ED3963-B836-4BE5-ADB4-5A1D9C9E08F8}" type="presParOf" srcId="{8C0A5236-A0BA-473E-B42B-7AB369F325DC}" destId="{286633FD-CEFE-4D99-A611-73F35C2B7187}" srcOrd="2" destOrd="0" presId="urn:microsoft.com/office/officeart/2005/8/layout/cycle4"/>
    <dgm:cxn modelId="{88D1EC0E-0574-4AB7-B547-E9DF40F28E3C}" type="presParOf" srcId="{286633FD-CEFE-4D99-A611-73F35C2B7187}" destId="{6FF1D276-B7B5-40D9-95C9-E13881C8D8A3}" srcOrd="0" destOrd="0" presId="urn:microsoft.com/office/officeart/2005/8/layout/cycle4"/>
    <dgm:cxn modelId="{27E2DB5E-D287-4911-9338-CABBD7CC97B4}" type="presParOf" srcId="{286633FD-CEFE-4D99-A611-73F35C2B7187}" destId="{CB006258-1838-4298-8EE1-B6FA01FEF3AF}" srcOrd="1" destOrd="0" presId="urn:microsoft.com/office/officeart/2005/8/layout/cycle4"/>
    <dgm:cxn modelId="{89376D99-52D4-4EAB-8F32-9F42F16260E5}" type="presParOf" srcId="{8C0A5236-A0BA-473E-B42B-7AB369F325DC}" destId="{46E5B3BF-AFC0-4224-80F4-19F478D10488}" srcOrd="3" destOrd="0" presId="urn:microsoft.com/office/officeart/2005/8/layout/cycle4"/>
    <dgm:cxn modelId="{2A2FBD59-33F7-42BE-B9C8-1C557223F4A9}" type="presParOf" srcId="{46E5B3BF-AFC0-4224-80F4-19F478D10488}" destId="{BD08301C-4351-4374-B3B7-583BDD0264F2}" srcOrd="0" destOrd="0" presId="urn:microsoft.com/office/officeart/2005/8/layout/cycle4"/>
    <dgm:cxn modelId="{8DB1AFEB-6EC0-4573-AF46-D26D39F0E154}" type="presParOf" srcId="{46E5B3BF-AFC0-4224-80F4-19F478D10488}" destId="{8DA8000F-13D1-40E9-86EC-F4AABDEAEE2C}" srcOrd="1" destOrd="0" presId="urn:microsoft.com/office/officeart/2005/8/layout/cycle4"/>
    <dgm:cxn modelId="{7C64E199-5B7A-444D-B8CB-5DFFE9E2334C}" type="presParOf" srcId="{8C0A5236-A0BA-473E-B42B-7AB369F325DC}" destId="{5DC99143-FDE7-4BB8-A52E-6DA4471C738C}" srcOrd="4" destOrd="0" presId="urn:microsoft.com/office/officeart/2005/8/layout/cycle4"/>
    <dgm:cxn modelId="{CB772A2F-A0C4-4B21-99A7-B4A48FE895C3}" type="presParOf" srcId="{A7C9E781-5AF4-4775-9456-346E97E556BE}" destId="{323850E7-1B53-48C4-AB84-9D00F0B2FA5F}" srcOrd="1" destOrd="0" presId="urn:microsoft.com/office/officeart/2005/8/layout/cycle4"/>
    <dgm:cxn modelId="{967E327F-AD2C-4DF9-B436-EE3304262B87}" type="presParOf" srcId="{323850E7-1B53-48C4-AB84-9D00F0B2FA5F}" destId="{49CBD3A9-4D55-41D3-8657-55EBAB684668}" srcOrd="0" destOrd="0" presId="urn:microsoft.com/office/officeart/2005/8/layout/cycle4"/>
    <dgm:cxn modelId="{ED4A07E5-4615-41F0-83C8-5A6C995E9C83}" type="presParOf" srcId="{323850E7-1B53-48C4-AB84-9D00F0B2FA5F}" destId="{8EBBC8A8-0263-4952-9451-79ADC377EA3F}" srcOrd="1" destOrd="0" presId="urn:microsoft.com/office/officeart/2005/8/layout/cycle4"/>
    <dgm:cxn modelId="{12458837-003F-42EF-8BBB-FBC01C44EFF2}" type="presParOf" srcId="{323850E7-1B53-48C4-AB84-9D00F0B2FA5F}" destId="{AB339C25-427B-44E9-A7D0-538CDB932481}" srcOrd="2" destOrd="0" presId="urn:microsoft.com/office/officeart/2005/8/layout/cycle4"/>
    <dgm:cxn modelId="{7050D505-6871-4FB1-8EC3-0D2435915D34}" type="presParOf" srcId="{323850E7-1B53-48C4-AB84-9D00F0B2FA5F}" destId="{EBB57DE2-8068-4997-833B-C67F09886E79}" srcOrd="3" destOrd="0" presId="urn:microsoft.com/office/officeart/2005/8/layout/cycle4"/>
    <dgm:cxn modelId="{95ADA47D-1733-434A-8797-6B36F1E87454}" type="presParOf" srcId="{323850E7-1B53-48C4-AB84-9D00F0B2FA5F}" destId="{4B50D434-7505-4FE5-AB34-D300775D96B4}" srcOrd="4" destOrd="0" presId="urn:microsoft.com/office/officeart/2005/8/layout/cycle4"/>
    <dgm:cxn modelId="{8FAA33A4-9169-42EF-9E29-A327B47DEEC5}" type="presParOf" srcId="{A7C9E781-5AF4-4775-9456-346E97E556BE}" destId="{4E77AB30-CCA6-4699-8AA6-E3ED0B17C3CF}" srcOrd="2" destOrd="0" presId="urn:microsoft.com/office/officeart/2005/8/layout/cycle4"/>
    <dgm:cxn modelId="{876134A5-58F6-443A-8A7D-517A5DF08BB0}" type="presParOf" srcId="{A7C9E781-5AF4-4775-9456-346E97E556BE}" destId="{4276A793-96DC-4D59-A10D-5DF0BD1AA833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1B8381D-56BF-4A5E-A19D-0AA5F17CB3E0}" type="doc">
      <dgm:prSet loTypeId="urn:microsoft.com/office/officeart/2005/8/layout/hList7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A6524BED-E8A0-4F5A-A099-EFD720E18BA3}">
      <dgm:prSet phldrT="[Texto]" custT="1"/>
      <dgm:spPr/>
      <dgm:t>
        <a:bodyPr/>
        <a:lstStyle/>
        <a:p>
          <a:r>
            <a:rPr lang="es-CO" sz="1800" b="1" i="1" dirty="0"/>
            <a:t>Nuevas habilidades y perfil docente</a:t>
          </a:r>
          <a:endParaRPr lang="es-CO" sz="1800" dirty="0"/>
        </a:p>
      </dgm:t>
    </dgm:pt>
    <dgm:pt modelId="{F69A0EB7-3B49-4B49-AC9A-0D337CD2BD06}" type="parTrans" cxnId="{65C8B887-E6F2-4B60-A388-0AB1A087F38A}">
      <dgm:prSet/>
      <dgm:spPr/>
      <dgm:t>
        <a:bodyPr/>
        <a:lstStyle/>
        <a:p>
          <a:endParaRPr lang="es-CO"/>
        </a:p>
      </dgm:t>
    </dgm:pt>
    <dgm:pt modelId="{A9EF45C2-1CFC-4A81-BE0A-FF82193BDCED}" type="sibTrans" cxnId="{65C8B887-E6F2-4B60-A388-0AB1A087F38A}">
      <dgm:prSet/>
      <dgm:spPr/>
      <dgm:t>
        <a:bodyPr/>
        <a:lstStyle/>
        <a:p>
          <a:endParaRPr lang="es-CO"/>
        </a:p>
      </dgm:t>
    </dgm:pt>
    <dgm:pt modelId="{A7EA15A0-058C-4E82-9E4A-7C596112FD40}">
      <dgm:prSet phldrT="[Texto]" custT="1"/>
      <dgm:spPr/>
      <dgm:t>
        <a:bodyPr/>
        <a:lstStyle/>
        <a:p>
          <a:pPr algn="ctr"/>
          <a:r>
            <a:rPr lang="es-CO" sz="1800" b="1" i="1" dirty="0"/>
            <a:t>Contenidos y plataformas</a:t>
          </a:r>
          <a:endParaRPr lang="es-CO" sz="1800" dirty="0"/>
        </a:p>
      </dgm:t>
    </dgm:pt>
    <dgm:pt modelId="{744E99A2-1D26-4835-838F-EE36BBD557E8}" type="parTrans" cxnId="{9ED03325-FE03-4694-B334-E77ADC9FEB47}">
      <dgm:prSet/>
      <dgm:spPr/>
      <dgm:t>
        <a:bodyPr/>
        <a:lstStyle/>
        <a:p>
          <a:endParaRPr lang="es-CO"/>
        </a:p>
      </dgm:t>
    </dgm:pt>
    <dgm:pt modelId="{1CB72196-DEF6-43F9-9CC5-0439A2BFFF7C}" type="sibTrans" cxnId="{9ED03325-FE03-4694-B334-E77ADC9FEB47}">
      <dgm:prSet/>
      <dgm:spPr/>
      <dgm:t>
        <a:bodyPr/>
        <a:lstStyle/>
        <a:p>
          <a:endParaRPr lang="es-CO"/>
        </a:p>
      </dgm:t>
    </dgm:pt>
    <dgm:pt modelId="{C8B06683-E330-489B-B3DB-6E317D57E176}">
      <dgm:prSet phldrT="[Texto]" custT="1"/>
      <dgm:spPr/>
      <dgm:t>
        <a:bodyPr/>
        <a:lstStyle/>
        <a:p>
          <a:r>
            <a:rPr lang="es-CO" sz="1800" b="1" i="1" dirty="0"/>
            <a:t>Información y seguimiento de estudiantes</a:t>
          </a:r>
          <a:endParaRPr lang="es-CO" sz="1800" i="1" dirty="0"/>
        </a:p>
      </dgm:t>
    </dgm:pt>
    <dgm:pt modelId="{2511071E-75A7-4487-9261-CD1FA09E0A83}" type="parTrans" cxnId="{E23EE496-C1C8-4F83-B1C3-74B3DDD5E8C0}">
      <dgm:prSet/>
      <dgm:spPr/>
      <dgm:t>
        <a:bodyPr/>
        <a:lstStyle/>
        <a:p>
          <a:endParaRPr lang="es-CO"/>
        </a:p>
      </dgm:t>
    </dgm:pt>
    <dgm:pt modelId="{2B0D8B8F-A6C2-4C1B-AE7E-75DE18B7E3A6}" type="sibTrans" cxnId="{E23EE496-C1C8-4F83-B1C3-74B3DDD5E8C0}">
      <dgm:prSet/>
      <dgm:spPr/>
      <dgm:t>
        <a:bodyPr/>
        <a:lstStyle/>
        <a:p>
          <a:endParaRPr lang="es-CO"/>
        </a:p>
      </dgm:t>
    </dgm:pt>
    <dgm:pt modelId="{A5E061F6-CE26-4FE4-89CC-EA9867BA173B}">
      <dgm:prSet custT="1"/>
      <dgm:spPr/>
      <dgm:t>
        <a:bodyPr/>
        <a:lstStyle/>
        <a:p>
          <a:r>
            <a:rPr lang="es-CO" sz="1800" b="1" dirty="0"/>
            <a:t>Equipamiento, infraestructura y conectividad</a:t>
          </a:r>
          <a:endParaRPr lang="es-CO" sz="1800" dirty="0"/>
        </a:p>
      </dgm:t>
    </dgm:pt>
    <dgm:pt modelId="{BFDA5AFF-3667-402A-AC27-A8D1B38428E2}" type="parTrans" cxnId="{27E32D40-F9B8-4980-BBED-C7CA4D5D27B2}">
      <dgm:prSet/>
      <dgm:spPr/>
      <dgm:t>
        <a:bodyPr/>
        <a:lstStyle/>
        <a:p>
          <a:endParaRPr lang="es-CO"/>
        </a:p>
      </dgm:t>
    </dgm:pt>
    <dgm:pt modelId="{0CB6E4F0-7B10-4177-A472-024E4B11503D}" type="sibTrans" cxnId="{27E32D40-F9B8-4980-BBED-C7CA4D5D27B2}">
      <dgm:prSet/>
      <dgm:spPr/>
      <dgm:t>
        <a:bodyPr/>
        <a:lstStyle/>
        <a:p>
          <a:endParaRPr lang="es-CO"/>
        </a:p>
      </dgm:t>
    </dgm:pt>
    <dgm:pt modelId="{9A2BAD49-ED3C-442E-BAA7-4E3F9F9F35C9}">
      <dgm:prSet custT="1"/>
      <dgm:spPr/>
      <dgm:t>
        <a:bodyPr/>
        <a:lstStyle/>
        <a:p>
          <a:r>
            <a:rPr lang="es-CO" sz="1800" b="1" i="1" dirty="0">
              <a:latin typeface="+mn-lt"/>
              <a:cs typeface="Times New Roman" panose="02020603050405020304" pitchFamily="18" charset="0"/>
            </a:rPr>
            <a:t>Recursos audiovisuales, auditivos (radio y TV) y ovas</a:t>
          </a:r>
          <a:endParaRPr lang="es-CO" sz="1800" i="1" dirty="0">
            <a:latin typeface="+mn-lt"/>
            <a:cs typeface="Times New Roman" panose="02020603050405020304" pitchFamily="18" charset="0"/>
          </a:endParaRPr>
        </a:p>
      </dgm:t>
    </dgm:pt>
    <dgm:pt modelId="{565613A1-6609-4EAE-B420-B5D6521247DD}" type="parTrans" cxnId="{D2B3ECA1-79FB-4326-8B40-9DAF061DED2F}">
      <dgm:prSet/>
      <dgm:spPr/>
      <dgm:t>
        <a:bodyPr/>
        <a:lstStyle/>
        <a:p>
          <a:endParaRPr lang="es-CO"/>
        </a:p>
      </dgm:t>
    </dgm:pt>
    <dgm:pt modelId="{E5BC25F5-DEC2-4FA5-A294-BCC91F553B36}" type="sibTrans" cxnId="{D2B3ECA1-79FB-4326-8B40-9DAF061DED2F}">
      <dgm:prSet/>
      <dgm:spPr/>
      <dgm:t>
        <a:bodyPr/>
        <a:lstStyle/>
        <a:p>
          <a:endParaRPr lang="es-CO"/>
        </a:p>
      </dgm:t>
    </dgm:pt>
    <dgm:pt modelId="{4F90CF2F-7882-401A-B66F-86FE6BAC84EE}" type="pres">
      <dgm:prSet presAssocID="{31B8381D-56BF-4A5E-A19D-0AA5F17CB3E0}" presName="Name0" presStyleCnt="0">
        <dgm:presLayoutVars>
          <dgm:dir/>
          <dgm:resizeHandles val="exact"/>
        </dgm:presLayoutVars>
      </dgm:prSet>
      <dgm:spPr/>
    </dgm:pt>
    <dgm:pt modelId="{55763F36-62E6-40AD-B969-A8CC1B8A274D}" type="pres">
      <dgm:prSet presAssocID="{31B8381D-56BF-4A5E-A19D-0AA5F17CB3E0}" presName="fgShape" presStyleLbl="fgShp" presStyleIdx="0" presStyleCnt="1" custScaleY="150947"/>
      <dgm:spPr/>
    </dgm:pt>
    <dgm:pt modelId="{9B4B25EB-97A8-49D5-8161-7943E8ADB814}" type="pres">
      <dgm:prSet presAssocID="{31B8381D-56BF-4A5E-A19D-0AA5F17CB3E0}" presName="linComp" presStyleCnt="0"/>
      <dgm:spPr/>
    </dgm:pt>
    <dgm:pt modelId="{4152BFB6-AD88-4AFD-81E6-441D9D2E30A5}" type="pres">
      <dgm:prSet presAssocID="{A6524BED-E8A0-4F5A-A099-EFD720E18BA3}" presName="compNode" presStyleCnt="0"/>
      <dgm:spPr/>
    </dgm:pt>
    <dgm:pt modelId="{177CA1DD-3483-4C39-85DA-39A97FABC31A}" type="pres">
      <dgm:prSet presAssocID="{A6524BED-E8A0-4F5A-A099-EFD720E18BA3}" presName="bkgdShape" presStyleLbl="node1" presStyleIdx="0" presStyleCnt="5" custLinFactNeighborY="461"/>
      <dgm:spPr/>
    </dgm:pt>
    <dgm:pt modelId="{A24CDAB0-41EC-45FD-B69D-6A5E4054C1BF}" type="pres">
      <dgm:prSet presAssocID="{A6524BED-E8A0-4F5A-A099-EFD720E18BA3}" presName="nodeTx" presStyleLbl="node1" presStyleIdx="0" presStyleCnt="5">
        <dgm:presLayoutVars>
          <dgm:bulletEnabled val="1"/>
        </dgm:presLayoutVars>
      </dgm:prSet>
      <dgm:spPr/>
    </dgm:pt>
    <dgm:pt modelId="{87084CDF-D44A-4D68-A752-59ACD15159F7}" type="pres">
      <dgm:prSet presAssocID="{A6524BED-E8A0-4F5A-A099-EFD720E18BA3}" presName="invisiNode" presStyleLbl="node1" presStyleIdx="0" presStyleCnt="5"/>
      <dgm:spPr/>
    </dgm:pt>
    <dgm:pt modelId="{9C104F6D-C22B-4EE9-8F08-523B769A9BA9}" type="pres">
      <dgm:prSet presAssocID="{A6524BED-E8A0-4F5A-A099-EFD720E18BA3}" presName="imagNode" presStyleLbl="fgImgPlace1" presStyleIdx="0" presStyleCnt="5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40409A1E-CFA9-4E3C-B39B-3E4AFFAC4847}" type="pres">
      <dgm:prSet presAssocID="{A9EF45C2-1CFC-4A81-BE0A-FF82193BDCED}" presName="sibTrans" presStyleLbl="sibTrans2D1" presStyleIdx="0" presStyleCnt="0"/>
      <dgm:spPr/>
    </dgm:pt>
    <dgm:pt modelId="{5DCC876B-5FD6-4730-8FFA-B3C4EE924F3B}" type="pres">
      <dgm:prSet presAssocID="{A7EA15A0-058C-4E82-9E4A-7C596112FD40}" presName="compNode" presStyleCnt="0"/>
      <dgm:spPr/>
    </dgm:pt>
    <dgm:pt modelId="{A87D6146-A2F7-4623-B4A1-CE373BEDEFBE}" type="pres">
      <dgm:prSet presAssocID="{A7EA15A0-058C-4E82-9E4A-7C596112FD40}" presName="bkgdShape" presStyleLbl="node1" presStyleIdx="1" presStyleCnt="5"/>
      <dgm:spPr/>
    </dgm:pt>
    <dgm:pt modelId="{38E6E35C-C521-473E-8C02-7AE96712D85A}" type="pres">
      <dgm:prSet presAssocID="{A7EA15A0-058C-4E82-9E4A-7C596112FD40}" presName="nodeTx" presStyleLbl="node1" presStyleIdx="1" presStyleCnt="5">
        <dgm:presLayoutVars>
          <dgm:bulletEnabled val="1"/>
        </dgm:presLayoutVars>
      </dgm:prSet>
      <dgm:spPr/>
    </dgm:pt>
    <dgm:pt modelId="{1CCAFD4F-E820-4B61-9A1E-FEEA2533D2DE}" type="pres">
      <dgm:prSet presAssocID="{A7EA15A0-058C-4E82-9E4A-7C596112FD40}" presName="invisiNode" presStyleLbl="node1" presStyleIdx="1" presStyleCnt="5"/>
      <dgm:spPr/>
    </dgm:pt>
    <dgm:pt modelId="{BC1DA357-59BD-4D3D-A1A7-A9A195829DD3}" type="pres">
      <dgm:prSet presAssocID="{A7EA15A0-058C-4E82-9E4A-7C596112FD40}" presName="imagNode" presStyleLbl="fgImgPlace1" presStyleIdx="1" presStyleCnt="5"/>
      <dgm:spPr>
        <a:blipFill rotWithShape="1">
          <a:blip xmlns:r="http://schemas.openxmlformats.org/officeDocument/2006/relationships" r:embed="rId2"/>
          <a:srcRect/>
          <a:stretch>
            <a:fillRect l="-20000" r="-20000"/>
          </a:stretch>
        </a:blipFill>
      </dgm:spPr>
    </dgm:pt>
    <dgm:pt modelId="{05EE15B0-FD19-4578-A3DD-952161FF0892}" type="pres">
      <dgm:prSet presAssocID="{1CB72196-DEF6-43F9-9CC5-0439A2BFFF7C}" presName="sibTrans" presStyleLbl="sibTrans2D1" presStyleIdx="0" presStyleCnt="0"/>
      <dgm:spPr/>
    </dgm:pt>
    <dgm:pt modelId="{E85A1A19-ABDA-4D4B-8C98-2A879596A0E4}" type="pres">
      <dgm:prSet presAssocID="{9A2BAD49-ED3C-442E-BAA7-4E3F9F9F35C9}" presName="compNode" presStyleCnt="0"/>
      <dgm:spPr/>
    </dgm:pt>
    <dgm:pt modelId="{7678F73A-3215-43C0-A711-F50E3C3E5186}" type="pres">
      <dgm:prSet presAssocID="{9A2BAD49-ED3C-442E-BAA7-4E3F9F9F35C9}" presName="bkgdShape" presStyleLbl="node1" presStyleIdx="2" presStyleCnt="5" custLinFactNeighborY="461"/>
      <dgm:spPr/>
    </dgm:pt>
    <dgm:pt modelId="{091DC776-8492-49AE-8025-A32D8FED2E05}" type="pres">
      <dgm:prSet presAssocID="{9A2BAD49-ED3C-442E-BAA7-4E3F9F9F35C9}" presName="nodeTx" presStyleLbl="node1" presStyleIdx="2" presStyleCnt="5">
        <dgm:presLayoutVars>
          <dgm:bulletEnabled val="1"/>
        </dgm:presLayoutVars>
      </dgm:prSet>
      <dgm:spPr/>
    </dgm:pt>
    <dgm:pt modelId="{D11CFDB9-0C49-40AD-9F8E-A0F4534BC837}" type="pres">
      <dgm:prSet presAssocID="{9A2BAD49-ED3C-442E-BAA7-4E3F9F9F35C9}" presName="invisiNode" presStyleLbl="node1" presStyleIdx="2" presStyleCnt="5"/>
      <dgm:spPr/>
    </dgm:pt>
    <dgm:pt modelId="{E17237B9-D0A2-4661-B7CB-AA4F80270037}" type="pres">
      <dgm:prSet presAssocID="{9A2BAD49-ED3C-442E-BAA7-4E3F9F9F35C9}" presName="imagNode" presStyleLbl="fgImgPlace1" presStyleIdx="2" presStyleCnt="5"/>
      <dgm:spPr>
        <a:blipFill rotWithShape="1">
          <a:blip xmlns:r="http://schemas.openxmlformats.org/officeDocument/2006/relationships" r:embed="rId3"/>
          <a:srcRect/>
          <a:stretch>
            <a:fillRect l="-4000" r="-4000"/>
          </a:stretch>
        </a:blipFill>
      </dgm:spPr>
    </dgm:pt>
    <dgm:pt modelId="{23EF3724-8079-4164-B97C-329942C977F9}" type="pres">
      <dgm:prSet presAssocID="{E5BC25F5-DEC2-4FA5-A294-BCC91F553B36}" presName="sibTrans" presStyleLbl="sibTrans2D1" presStyleIdx="0" presStyleCnt="0"/>
      <dgm:spPr/>
    </dgm:pt>
    <dgm:pt modelId="{B35E8B02-B362-45CB-92E7-CE89F27DDD3B}" type="pres">
      <dgm:prSet presAssocID="{C8B06683-E330-489B-B3DB-6E317D57E176}" presName="compNode" presStyleCnt="0"/>
      <dgm:spPr/>
    </dgm:pt>
    <dgm:pt modelId="{9DFC0DCA-68E4-489F-9120-C56B8697BBF8}" type="pres">
      <dgm:prSet presAssocID="{C8B06683-E330-489B-B3DB-6E317D57E176}" presName="bkgdShape" presStyleLbl="node1" presStyleIdx="3" presStyleCnt="5"/>
      <dgm:spPr/>
    </dgm:pt>
    <dgm:pt modelId="{D679643D-A007-45EB-A95E-FDF92B14F096}" type="pres">
      <dgm:prSet presAssocID="{C8B06683-E330-489B-B3DB-6E317D57E176}" presName="nodeTx" presStyleLbl="node1" presStyleIdx="3" presStyleCnt="5">
        <dgm:presLayoutVars>
          <dgm:bulletEnabled val="1"/>
        </dgm:presLayoutVars>
      </dgm:prSet>
      <dgm:spPr/>
    </dgm:pt>
    <dgm:pt modelId="{D697C072-855F-4316-9504-878428DE5C22}" type="pres">
      <dgm:prSet presAssocID="{C8B06683-E330-489B-B3DB-6E317D57E176}" presName="invisiNode" presStyleLbl="node1" presStyleIdx="3" presStyleCnt="5"/>
      <dgm:spPr/>
    </dgm:pt>
    <dgm:pt modelId="{6F94E47D-2382-47DC-8BFA-C563C84144EB}" type="pres">
      <dgm:prSet presAssocID="{C8B06683-E330-489B-B3DB-6E317D57E176}" presName="imagNode" presStyleLbl="fgImgPlace1" presStyleIdx="3" presStyleCnt="5"/>
      <dgm:spPr>
        <a:blipFill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C6AF98A8-B9A3-4578-9C2C-74D30984EE43}" type="pres">
      <dgm:prSet presAssocID="{2B0D8B8F-A6C2-4C1B-AE7E-75DE18B7E3A6}" presName="sibTrans" presStyleLbl="sibTrans2D1" presStyleIdx="0" presStyleCnt="0"/>
      <dgm:spPr/>
    </dgm:pt>
    <dgm:pt modelId="{375B78B2-1383-4568-A0D2-0325DEA8A8A3}" type="pres">
      <dgm:prSet presAssocID="{A5E061F6-CE26-4FE4-89CC-EA9867BA173B}" presName="compNode" presStyleCnt="0"/>
      <dgm:spPr/>
    </dgm:pt>
    <dgm:pt modelId="{53B21356-D0DB-4937-8B1B-326D23EB6005}" type="pres">
      <dgm:prSet presAssocID="{A5E061F6-CE26-4FE4-89CC-EA9867BA173B}" presName="bkgdShape" presStyleLbl="node1" presStyleIdx="4" presStyleCnt="5" custScaleX="107434"/>
      <dgm:spPr/>
    </dgm:pt>
    <dgm:pt modelId="{84FB99E7-4953-4D09-A83C-78446CDF8742}" type="pres">
      <dgm:prSet presAssocID="{A5E061F6-CE26-4FE4-89CC-EA9867BA173B}" presName="nodeTx" presStyleLbl="node1" presStyleIdx="4" presStyleCnt="5">
        <dgm:presLayoutVars>
          <dgm:bulletEnabled val="1"/>
        </dgm:presLayoutVars>
      </dgm:prSet>
      <dgm:spPr/>
    </dgm:pt>
    <dgm:pt modelId="{0861D479-C6E4-40E4-9AE3-2A7DAFBEDA4A}" type="pres">
      <dgm:prSet presAssocID="{A5E061F6-CE26-4FE4-89CC-EA9867BA173B}" presName="invisiNode" presStyleLbl="node1" presStyleIdx="4" presStyleCnt="5"/>
      <dgm:spPr/>
    </dgm:pt>
    <dgm:pt modelId="{1519409F-8208-4932-AD6E-030AC1486C3A}" type="pres">
      <dgm:prSet presAssocID="{A5E061F6-CE26-4FE4-89CC-EA9867BA173B}" presName="imagNode" presStyleLbl="fgImgPlace1" presStyleIdx="4" presStyleCnt="5"/>
      <dgm:spPr>
        <a:blipFill rotWithShape="1">
          <a:blip xmlns:r="http://schemas.openxmlformats.org/officeDocument/2006/relationships" r:embed="rId5"/>
          <a:srcRect/>
          <a:stretch>
            <a:fillRect l="-2000" r="-2000"/>
          </a:stretch>
        </a:blipFill>
      </dgm:spPr>
    </dgm:pt>
  </dgm:ptLst>
  <dgm:cxnLst>
    <dgm:cxn modelId="{09F9860A-38D1-4200-9178-2F6E4FB32F9C}" type="presOf" srcId="{C8B06683-E330-489B-B3DB-6E317D57E176}" destId="{D679643D-A007-45EB-A95E-FDF92B14F096}" srcOrd="1" destOrd="0" presId="urn:microsoft.com/office/officeart/2005/8/layout/hList7"/>
    <dgm:cxn modelId="{7FB6F313-4DF1-42CA-84B8-9219C3898CD2}" type="presOf" srcId="{A6524BED-E8A0-4F5A-A099-EFD720E18BA3}" destId="{177CA1DD-3483-4C39-85DA-39A97FABC31A}" srcOrd="0" destOrd="0" presId="urn:microsoft.com/office/officeart/2005/8/layout/hList7"/>
    <dgm:cxn modelId="{572FC919-ADEF-4AD4-B305-94756452C563}" type="presOf" srcId="{A7EA15A0-058C-4E82-9E4A-7C596112FD40}" destId="{A87D6146-A2F7-4623-B4A1-CE373BEDEFBE}" srcOrd="0" destOrd="0" presId="urn:microsoft.com/office/officeart/2005/8/layout/hList7"/>
    <dgm:cxn modelId="{9ED03325-FE03-4694-B334-E77ADC9FEB47}" srcId="{31B8381D-56BF-4A5E-A19D-0AA5F17CB3E0}" destId="{A7EA15A0-058C-4E82-9E4A-7C596112FD40}" srcOrd="1" destOrd="0" parTransId="{744E99A2-1D26-4835-838F-EE36BBD557E8}" sibTransId="{1CB72196-DEF6-43F9-9CC5-0439A2BFFF7C}"/>
    <dgm:cxn modelId="{EE509A37-8CB8-4AD7-BD95-4CE1A1FA34E9}" type="presOf" srcId="{A9EF45C2-1CFC-4A81-BE0A-FF82193BDCED}" destId="{40409A1E-CFA9-4E3C-B39B-3E4AFFAC4847}" srcOrd="0" destOrd="0" presId="urn:microsoft.com/office/officeart/2005/8/layout/hList7"/>
    <dgm:cxn modelId="{81FC6E3A-D955-4474-A0FD-6AE5D5876608}" type="presOf" srcId="{A6524BED-E8A0-4F5A-A099-EFD720E18BA3}" destId="{A24CDAB0-41EC-45FD-B69D-6A5E4054C1BF}" srcOrd="1" destOrd="0" presId="urn:microsoft.com/office/officeart/2005/8/layout/hList7"/>
    <dgm:cxn modelId="{27E32D40-F9B8-4980-BBED-C7CA4D5D27B2}" srcId="{31B8381D-56BF-4A5E-A19D-0AA5F17CB3E0}" destId="{A5E061F6-CE26-4FE4-89CC-EA9867BA173B}" srcOrd="4" destOrd="0" parTransId="{BFDA5AFF-3667-402A-AC27-A8D1B38428E2}" sibTransId="{0CB6E4F0-7B10-4177-A472-024E4B11503D}"/>
    <dgm:cxn modelId="{EEDED140-49CA-4C09-82F5-5C74BDCD9AED}" type="presOf" srcId="{9A2BAD49-ED3C-442E-BAA7-4E3F9F9F35C9}" destId="{091DC776-8492-49AE-8025-A32D8FED2E05}" srcOrd="1" destOrd="0" presId="urn:microsoft.com/office/officeart/2005/8/layout/hList7"/>
    <dgm:cxn modelId="{77505353-02A1-470D-82C0-4E30CBD17CBF}" type="presOf" srcId="{31B8381D-56BF-4A5E-A19D-0AA5F17CB3E0}" destId="{4F90CF2F-7882-401A-B66F-86FE6BAC84EE}" srcOrd="0" destOrd="0" presId="urn:microsoft.com/office/officeart/2005/8/layout/hList7"/>
    <dgm:cxn modelId="{0A58DE6B-6F43-40B5-8BAF-0009E31A8A10}" type="presOf" srcId="{E5BC25F5-DEC2-4FA5-A294-BCC91F553B36}" destId="{23EF3724-8079-4164-B97C-329942C977F9}" srcOrd="0" destOrd="0" presId="urn:microsoft.com/office/officeart/2005/8/layout/hList7"/>
    <dgm:cxn modelId="{84D12B77-BB98-424D-99BD-0044CA0113E9}" type="presOf" srcId="{2B0D8B8F-A6C2-4C1B-AE7E-75DE18B7E3A6}" destId="{C6AF98A8-B9A3-4578-9C2C-74D30984EE43}" srcOrd="0" destOrd="0" presId="urn:microsoft.com/office/officeart/2005/8/layout/hList7"/>
    <dgm:cxn modelId="{65C8B887-E6F2-4B60-A388-0AB1A087F38A}" srcId="{31B8381D-56BF-4A5E-A19D-0AA5F17CB3E0}" destId="{A6524BED-E8A0-4F5A-A099-EFD720E18BA3}" srcOrd="0" destOrd="0" parTransId="{F69A0EB7-3B49-4B49-AC9A-0D337CD2BD06}" sibTransId="{A9EF45C2-1CFC-4A81-BE0A-FF82193BDCED}"/>
    <dgm:cxn modelId="{E23EE496-C1C8-4F83-B1C3-74B3DDD5E8C0}" srcId="{31B8381D-56BF-4A5E-A19D-0AA5F17CB3E0}" destId="{C8B06683-E330-489B-B3DB-6E317D57E176}" srcOrd="3" destOrd="0" parTransId="{2511071E-75A7-4487-9261-CD1FA09E0A83}" sibTransId="{2B0D8B8F-A6C2-4C1B-AE7E-75DE18B7E3A6}"/>
    <dgm:cxn modelId="{83B7089E-40F1-4FC1-A67C-502DC5B6DED2}" type="presOf" srcId="{A5E061F6-CE26-4FE4-89CC-EA9867BA173B}" destId="{53B21356-D0DB-4937-8B1B-326D23EB6005}" srcOrd="0" destOrd="0" presId="urn:microsoft.com/office/officeart/2005/8/layout/hList7"/>
    <dgm:cxn modelId="{D2B3ECA1-79FB-4326-8B40-9DAF061DED2F}" srcId="{31B8381D-56BF-4A5E-A19D-0AA5F17CB3E0}" destId="{9A2BAD49-ED3C-442E-BAA7-4E3F9F9F35C9}" srcOrd="2" destOrd="0" parTransId="{565613A1-6609-4EAE-B420-B5D6521247DD}" sibTransId="{E5BC25F5-DEC2-4FA5-A294-BCC91F553B36}"/>
    <dgm:cxn modelId="{977C20AD-FD7D-477F-8652-3380C6E5E6C4}" type="presOf" srcId="{C8B06683-E330-489B-B3DB-6E317D57E176}" destId="{9DFC0DCA-68E4-489F-9120-C56B8697BBF8}" srcOrd="0" destOrd="0" presId="urn:microsoft.com/office/officeart/2005/8/layout/hList7"/>
    <dgm:cxn modelId="{5C846EAE-F615-4203-8C94-1E6943F716D5}" type="presOf" srcId="{A5E061F6-CE26-4FE4-89CC-EA9867BA173B}" destId="{84FB99E7-4953-4D09-A83C-78446CDF8742}" srcOrd="1" destOrd="0" presId="urn:microsoft.com/office/officeart/2005/8/layout/hList7"/>
    <dgm:cxn modelId="{D53817BE-8DE9-4687-94BB-32B8BE73839D}" type="presOf" srcId="{A7EA15A0-058C-4E82-9E4A-7C596112FD40}" destId="{38E6E35C-C521-473E-8C02-7AE96712D85A}" srcOrd="1" destOrd="0" presId="urn:microsoft.com/office/officeart/2005/8/layout/hList7"/>
    <dgm:cxn modelId="{A54E8DC6-8078-48AB-A0B9-B71351908226}" type="presOf" srcId="{9A2BAD49-ED3C-442E-BAA7-4E3F9F9F35C9}" destId="{7678F73A-3215-43C0-A711-F50E3C3E5186}" srcOrd="0" destOrd="0" presId="urn:microsoft.com/office/officeart/2005/8/layout/hList7"/>
    <dgm:cxn modelId="{31EC55E0-D7D9-4DD8-8F04-AA9DCF88D05E}" type="presOf" srcId="{1CB72196-DEF6-43F9-9CC5-0439A2BFFF7C}" destId="{05EE15B0-FD19-4578-A3DD-952161FF0892}" srcOrd="0" destOrd="0" presId="urn:microsoft.com/office/officeart/2005/8/layout/hList7"/>
    <dgm:cxn modelId="{759FE408-37FA-4B0D-B761-B8EF1EBBF7F9}" type="presParOf" srcId="{4F90CF2F-7882-401A-B66F-86FE6BAC84EE}" destId="{55763F36-62E6-40AD-B969-A8CC1B8A274D}" srcOrd="0" destOrd="0" presId="urn:microsoft.com/office/officeart/2005/8/layout/hList7"/>
    <dgm:cxn modelId="{DFF5E230-68C7-4D50-BF03-F8C7A1890341}" type="presParOf" srcId="{4F90CF2F-7882-401A-B66F-86FE6BAC84EE}" destId="{9B4B25EB-97A8-49D5-8161-7943E8ADB814}" srcOrd="1" destOrd="0" presId="urn:microsoft.com/office/officeart/2005/8/layout/hList7"/>
    <dgm:cxn modelId="{22B2157E-8055-4BFE-AB2C-BBD60752F82E}" type="presParOf" srcId="{9B4B25EB-97A8-49D5-8161-7943E8ADB814}" destId="{4152BFB6-AD88-4AFD-81E6-441D9D2E30A5}" srcOrd="0" destOrd="0" presId="urn:microsoft.com/office/officeart/2005/8/layout/hList7"/>
    <dgm:cxn modelId="{B8B6A4F0-C1D8-4BBD-B160-9DA58CBE8763}" type="presParOf" srcId="{4152BFB6-AD88-4AFD-81E6-441D9D2E30A5}" destId="{177CA1DD-3483-4C39-85DA-39A97FABC31A}" srcOrd="0" destOrd="0" presId="urn:microsoft.com/office/officeart/2005/8/layout/hList7"/>
    <dgm:cxn modelId="{992EF7A1-2A93-4758-8662-5011BB7C9C33}" type="presParOf" srcId="{4152BFB6-AD88-4AFD-81E6-441D9D2E30A5}" destId="{A24CDAB0-41EC-45FD-B69D-6A5E4054C1BF}" srcOrd="1" destOrd="0" presId="urn:microsoft.com/office/officeart/2005/8/layout/hList7"/>
    <dgm:cxn modelId="{01332338-04BF-46C0-AEBD-F1C972A97A26}" type="presParOf" srcId="{4152BFB6-AD88-4AFD-81E6-441D9D2E30A5}" destId="{87084CDF-D44A-4D68-A752-59ACD15159F7}" srcOrd="2" destOrd="0" presId="urn:microsoft.com/office/officeart/2005/8/layout/hList7"/>
    <dgm:cxn modelId="{015C3388-227C-4380-A819-5117495F56A2}" type="presParOf" srcId="{4152BFB6-AD88-4AFD-81E6-441D9D2E30A5}" destId="{9C104F6D-C22B-4EE9-8F08-523B769A9BA9}" srcOrd="3" destOrd="0" presId="urn:microsoft.com/office/officeart/2005/8/layout/hList7"/>
    <dgm:cxn modelId="{AA474569-BA46-4F84-88D1-3421FABCECD9}" type="presParOf" srcId="{9B4B25EB-97A8-49D5-8161-7943E8ADB814}" destId="{40409A1E-CFA9-4E3C-B39B-3E4AFFAC4847}" srcOrd="1" destOrd="0" presId="urn:microsoft.com/office/officeart/2005/8/layout/hList7"/>
    <dgm:cxn modelId="{31DBD7FC-D02C-4908-9CAA-BB70213D5B15}" type="presParOf" srcId="{9B4B25EB-97A8-49D5-8161-7943E8ADB814}" destId="{5DCC876B-5FD6-4730-8FFA-B3C4EE924F3B}" srcOrd="2" destOrd="0" presId="urn:microsoft.com/office/officeart/2005/8/layout/hList7"/>
    <dgm:cxn modelId="{4DF070A5-C6C1-4E91-B7C3-F671BAE6BA3C}" type="presParOf" srcId="{5DCC876B-5FD6-4730-8FFA-B3C4EE924F3B}" destId="{A87D6146-A2F7-4623-B4A1-CE373BEDEFBE}" srcOrd="0" destOrd="0" presId="urn:microsoft.com/office/officeart/2005/8/layout/hList7"/>
    <dgm:cxn modelId="{1EBE4DEE-B96A-4473-8D5B-C18A514CA839}" type="presParOf" srcId="{5DCC876B-5FD6-4730-8FFA-B3C4EE924F3B}" destId="{38E6E35C-C521-473E-8C02-7AE96712D85A}" srcOrd="1" destOrd="0" presId="urn:microsoft.com/office/officeart/2005/8/layout/hList7"/>
    <dgm:cxn modelId="{D8F96F71-8D96-4321-8299-11015413EE21}" type="presParOf" srcId="{5DCC876B-5FD6-4730-8FFA-B3C4EE924F3B}" destId="{1CCAFD4F-E820-4B61-9A1E-FEEA2533D2DE}" srcOrd="2" destOrd="0" presId="urn:microsoft.com/office/officeart/2005/8/layout/hList7"/>
    <dgm:cxn modelId="{7B2EA19C-9D54-4932-AE0E-5A02FE10A336}" type="presParOf" srcId="{5DCC876B-5FD6-4730-8FFA-B3C4EE924F3B}" destId="{BC1DA357-59BD-4D3D-A1A7-A9A195829DD3}" srcOrd="3" destOrd="0" presId="urn:microsoft.com/office/officeart/2005/8/layout/hList7"/>
    <dgm:cxn modelId="{881BCD7D-4A14-405B-8DF5-A625D76ADBF1}" type="presParOf" srcId="{9B4B25EB-97A8-49D5-8161-7943E8ADB814}" destId="{05EE15B0-FD19-4578-A3DD-952161FF0892}" srcOrd="3" destOrd="0" presId="urn:microsoft.com/office/officeart/2005/8/layout/hList7"/>
    <dgm:cxn modelId="{09496314-3F7F-48AC-8118-14E5D90A75A1}" type="presParOf" srcId="{9B4B25EB-97A8-49D5-8161-7943E8ADB814}" destId="{E85A1A19-ABDA-4D4B-8C98-2A879596A0E4}" srcOrd="4" destOrd="0" presId="urn:microsoft.com/office/officeart/2005/8/layout/hList7"/>
    <dgm:cxn modelId="{156A6F66-2A69-41D4-896A-D4D15FD4F74B}" type="presParOf" srcId="{E85A1A19-ABDA-4D4B-8C98-2A879596A0E4}" destId="{7678F73A-3215-43C0-A711-F50E3C3E5186}" srcOrd="0" destOrd="0" presId="urn:microsoft.com/office/officeart/2005/8/layout/hList7"/>
    <dgm:cxn modelId="{98BDF9A0-E5A0-41FD-B5D2-26E6B2767DC1}" type="presParOf" srcId="{E85A1A19-ABDA-4D4B-8C98-2A879596A0E4}" destId="{091DC776-8492-49AE-8025-A32D8FED2E05}" srcOrd="1" destOrd="0" presId="urn:microsoft.com/office/officeart/2005/8/layout/hList7"/>
    <dgm:cxn modelId="{773BA1C2-405F-4D7C-BB39-749F7DE39574}" type="presParOf" srcId="{E85A1A19-ABDA-4D4B-8C98-2A879596A0E4}" destId="{D11CFDB9-0C49-40AD-9F8E-A0F4534BC837}" srcOrd="2" destOrd="0" presId="urn:microsoft.com/office/officeart/2005/8/layout/hList7"/>
    <dgm:cxn modelId="{34C63B38-29BD-4FDC-8532-6F9F837BD71D}" type="presParOf" srcId="{E85A1A19-ABDA-4D4B-8C98-2A879596A0E4}" destId="{E17237B9-D0A2-4661-B7CB-AA4F80270037}" srcOrd="3" destOrd="0" presId="urn:microsoft.com/office/officeart/2005/8/layout/hList7"/>
    <dgm:cxn modelId="{AAA4AC82-B29D-4B4A-BE89-73471E5DC3E6}" type="presParOf" srcId="{9B4B25EB-97A8-49D5-8161-7943E8ADB814}" destId="{23EF3724-8079-4164-B97C-329942C977F9}" srcOrd="5" destOrd="0" presId="urn:microsoft.com/office/officeart/2005/8/layout/hList7"/>
    <dgm:cxn modelId="{BCAF2987-F9C5-4D7F-8137-784C07A34B6A}" type="presParOf" srcId="{9B4B25EB-97A8-49D5-8161-7943E8ADB814}" destId="{B35E8B02-B362-45CB-92E7-CE89F27DDD3B}" srcOrd="6" destOrd="0" presId="urn:microsoft.com/office/officeart/2005/8/layout/hList7"/>
    <dgm:cxn modelId="{91D1D87A-AE78-4904-8C60-C03284AC67A5}" type="presParOf" srcId="{B35E8B02-B362-45CB-92E7-CE89F27DDD3B}" destId="{9DFC0DCA-68E4-489F-9120-C56B8697BBF8}" srcOrd="0" destOrd="0" presId="urn:microsoft.com/office/officeart/2005/8/layout/hList7"/>
    <dgm:cxn modelId="{6F6E032D-F408-47FD-BEF5-C372CF9A93B5}" type="presParOf" srcId="{B35E8B02-B362-45CB-92E7-CE89F27DDD3B}" destId="{D679643D-A007-45EB-A95E-FDF92B14F096}" srcOrd="1" destOrd="0" presId="urn:microsoft.com/office/officeart/2005/8/layout/hList7"/>
    <dgm:cxn modelId="{2119CE54-E163-4523-B29E-8208F94F2588}" type="presParOf" srcId="{B35E8B02-B362-45CB-92E7-CE89F27DDD3B}" destId="{D697C072-855F-4316-9504-878428DE5C22}" srcOrd="2" destOrd="0" presId="urn:microsoft.com/office/officeart/2005/8/layout/hList7"/>
    <dgm:cxn modelId="{319D5BCE-B69E-43A4-A1EB-ED3AA65D5E95}" type="presParOf" srcId="{B35E8B02-B362-45CB-92E7-CE89F27DDD3B}" destId="{6F94E47D-2382-47DC-8BFA-C563C84144EB}" srcOrd="3" destOrd="0" presId="urn:microsoft.com/office/officeart/2005/8/layout/hList7"/>
    <dgm:cxn modelId="{F0993402-B817-47DC-B41A-AFA1FA774594}" type="presParOf" srcId="{9B4B25EB-97A8-49D5-8161-7943E8ADB814}" destId="{C6AF98A8-B9A3-4578-9C2C-74D30984EE43}" srcOrd="7" destOrd="0" presId="urn:microsoft.com/office/officeart/2005/8/layout/hList7"/>
    <dgm:cxn modelId="{7A21C1DF-35CD-43A4-B5D7-F913E531C3C3}" type="presParOf" srcId="{9B4B25EB-97A8-49D5-8161-7943E8ADB814}" destId="{375B78B2-1383-4568-A0D2-0325DEA8A8A3}" srcOrd="8" destOrd="0" presId="urn:microsoft.com/office/officeart/2005/8/layout/hList7"/>
    <dgm:cxn modelId="{E8BCB6DC-6E49-4DC7-8E15-0696F946354A}" type="presParOf" srcId="{375B78B2-1383-4568-A0D2-0325DEA8A8A3}" destId="{53B21356-D0DB-4937-8B1B-326D23EB6005}" srcOrd="0" destOrd="0" presId="urn:microsoft.com/office/officeart/2005/8/layout/hList7"/>
    <dgm:cxn modelId="{EF803779-FFE0-47B9-AC19-FADB0D3004E9}" type="presParOf" srcId="{375B78B2-1383-4568-A0D2-0325DEA8A8A3}" destId="{84FB99E7-4953-4D09-A83C-78446CDF8742}" srcOrd="1" destOrd="0" presId="urn:microsoft.com/office/officeart/2005/8/layout/hList7"/>
    <dgm:cxn modelId="{A7F38977-5FA7-4CAB-92E1-C24251756BF3}" type="presParOf" srcId="{375B78B2-1383-4568-A0D2-0325DEA8A8A3}" destId="{0861D479-C6E4-40E4-9AE3-2A7DAFBEDA4A}" srcOrd="2" destOrd="0" presId="urn:microsoft.com/office/officeart/2005/8/layout/hList7"/>
    <dgm:cxn modelId="{1C3C51B4-2926-4F90-B2E2-9CAA3BD4A528}" type="presParOf" srcId="{375B78B2-1383-4568-A0D2-0325DEA8A8A3}" destId="{1519409F-8208-4932-AD6E-030AC1486C3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CCE28B8-F0F8-43F6-B69B-166E09DCCED7}" type="doc">
      <dgm:prSet loTypeId="urn:microsoft.com/office/officeart/2005/8/layout/hierarchy2" loCatId="hierarchy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09D3F6F5-4B7A-43B5-9683-DDC217C8EFBE}">
      <dgm:prSet phldrT="[Texto]" custT="1"/>
      <dgm:spPr>
        <a:solidFill>
          <a:schemeClr val="bg1"/>
        </a:solidFill>
        <a:ln>
          <a:solidFill>
            <a:srgbClr val="FFC000"/>
          </a:solidFill>
        </a:ln>
      </dgm:spPr>
      <dgm:t>
        <a:bodyPr/>
        <a:lstStyle/>
        <a:p>
          <a:pPr>
            <a:buClr>
              <a:prstClr val="white"/>
            </a:buClr>
            <a:buSzTx/>
            <a:buFontTx/>
            <a:buNone/>
          </a:pPr>
          <a:r>
            <a:rPr kumimoji="0" lang="es-CO" altLang="es-CO" sz="1800" b="1" i="0" u="none" strike="noStrike" cap="none" spc="0" normalizeH="0" baseline="0" noProof="0" dirty="0">
              <a:ln/>
              <a:effectLst/>
              <a:uLnTx/>
              <a:uFillTx/>
              <a:latin typeface="Calibri  "/>
            </a:rPr>
            <a:t>Son propuestas de educación formal</a:t>
          </a:r>
          <a:r>
            <a:rPr kumimoji="0" lang="es-CO" altLang="es-CO" sz="1800" b="0" i="0" u="none" strike="noStrike" cap="none" spc="0" normalizeH="0" baseline="0" noProof="0" dirty="0">
              <a:ln/>
              <a:effectLst/>
              <a:uLnTx/>
              <a:uFillTx/>
              <a:latin typeface="Calibri  "/>
            </a:rPr>
            <a:t>, para los niveles de preescolar, básica y media, que buscan garantizar el derecho a la educación a poblaciones vulnerables, con dificultad para acceder al sistema educativo.</a:t>
          </a:r>
          <a:endParaRPr lang="es-CO" sz="1800" dirty="0">
            <a:latin typeface="Calibri  "/>
          </a:endParaRPr>
        </a:p>
      </dgm:t>
    </dgm:pt>
    <dgm:pt modelId="{2DECAFD4-ED3E-4602-864D-5A0790084A26}" type="parTrans" cxnId="{A1695B43-5595-4B01-A289-728775FA9DB5}">
      <dgm:prSet/>
      <dgm:spPr/>
      <dgm:t>
        <a:bodyPr/>
        <a:lstStyle/>
        <a:p>
          <a:endParaRPr lang="es-CO"/>
        </a:p>
      </dgm:t>
    </dgm:pt>
    <dgm:pt modelId="{256CD809-A1AA-4F4B-A69F-1679CC7285AC}" type="sibTrans" cxnId="{A1695B43-5595-4B01-A289-728775FA9DB5}">
      <dgm:prSet/>
      <dgm:spPr/>
      <dgm:t>
        <a:bodyPr/>
        <a:lstStyle/>
        <a:p>
          <a:endParaRPr lang="es-CO"/>
        </a:p>
      </dgm:t>
    </dgm:pt>
    <dgm:pt modelId="{A3548527-89D1-45B2-BD31-A6B515A4124D}">
      <dgm:prSet phldrT="[Texto]" custT="1"/>
      <dgm:spPr/>
      <dgm:t>
        <a:bodyPr/>
        <a:lstStyle/>
        <a:p>
          <a:r>
            <a:rPr lang="es-CO" sz="1800" b="0" dirty="0"/>
            <a:t>Garantizar el derecho a la educación. </a:t>
          </a:r>
        </a:p>
      </dgm:t>
    </dgm:pt>
    <dgm:pt modelId="{586D5A07-9F1A-4E94-AD0E-C649377BED70}" type="parTrans" cxnId="{70410CDF-8CBF-4736-A74C-335763B56AB9}">
      <dgm:prSet/>
      <dgm:spPr/>
      <dgm:t>
        <a:bodyPr/>
        <a:lstStyle/>
        <a:p>
          <a:endParaRPr lang="es-CO"/>
        </a:p>
      </dgm:t>
    </dgm:pt>
    <dgm:pt modelId="{7CC0CA0C-D14D-4054-82DA-803CB12C9E52}" type="sibTrans" cxnId="{70410CDF-8CBF-4736-A74C-335763B56AB9}">
      <dgm:prSet/>
      <dgm:spPr/>
      <dgm:t>
        <a:bodyPr/>
        <a:lstStyle/>
        <a:p>
          <a:endParaRPr lang="es-CO"/>
        </a:p>
      </dgm:t>
    </dgm:pt>
    <dgm:pt modelId="{2BB13FDD-35C6-45AA-8E7D-69560A365F39}">
      <dgm:prSet phldrT="[Texto]" custT="1"/>
      <dgm:spPr/>
      <dgm:t>
        <a:bodyPr/>
        <a:lstStyle/>
        <a:p>
          <a:r>
            <a:rPr lang="es-CO" sz="1800" b="0" dirty="0"/>
            <a:t>Fortalecer el acceso y la permanencia en el servicio educativo.</a:t>
          </a:r>
        </a:p>
      </dgm:t>
    </dgm:pt>
    <dgm:pt modelId="{92328591-4501-4D76-B9E8-E1AB2F8ACF07}" type="sibTrans" cxnId="{719CCBC2-967E-4BE6-BD3A-7BCEE29A0B0D}">
      <dgm:prSet/>
      <dgm:spPr/>
      <dgm:t>
        <a:bodyPr/>
        <a:lstStyle/>
        <a:p>
          <a:endParaRPr lang="es-CO"/>
        </a:p>
      </dgm:t>
    </dgm:pt>
    <dgm:pt modelId="{57E64AA4-28BD-4279-9567-D8BF4E0ED41E}" type="parTrans" cxnId="{719CCBC2-967E-4BE6-BD3A-7BCEE29A0B0D}">
      <dgm:prSet/>
      <dgm:spPr/>
      <dgm:t>
        <a:bodyPr/>
        <a:lstStyle/>
        <a:p>
          <a:endParaRPr lang="es-CO"/>
        </a:p>
      </dgm:t>
    </dgm:pt>
    <dgm:pt modelId="{7E1C4D38-9FC6-49E4-8473-77D486C2E67E}">
      <dgm:prSet phldrT="[Texto]" custT="1"/>
      <dgm:spPr/>
      <dgm:t>
        <a:bodyPr/>
        <a:lstStyle/>
        <a:p>
          <a:r>
            <a:rPr lang="es-CO" sz="1800" b="0" dirty="0"/>
            <a:t>Mejorar la calidad educativa a través de la cualificación de estrategias y recursos  pedagógicos. </a:t>
          </a:r>
        </a:p>
      </dgm:t>
    </dgm:pt>
    <dgm:pt modelId="{EE271736-A7E7-4856-A183-532896C472F6}" type="parTrans" cxnId="{5AEA606B-B3FA-4B6A-B18B-A58AD98EBF05}">
      <dgm:prSet/>
      <dgm:spPr/>
      <dgm:t>
        <a:bodyPr/>
        <a:lstStyle/>
        <a:p>
          <a:endParaRPr lang="es-CO"/>
        </a:p>
      </dgm:t>
    </dgm:pt>
    <dgm:pt modelId="{4770AB1C-18DD-4069-80BD-50AF0F3BB74A}" type="sibTrans" cxnId="{5AEA606B-B3FA-4B6A-B18B-A58AD98EBF05}">
      <dgm:prSet/>
      <dgm:spPr/>
      <dgm:t>
        <a:bodyPr/>
        <a:lstStyle/>
        <a:p>
          <a:endParaRPr lang="es-CO"/>
        </a:p>
      </dgm:t>
    </dgm:pt>
    <dgm:pt modelId="{0618EEFD-6332-49D1-BB94-E86D30D0A7C6}" type="pres">
      <dgm:prSet presAssocID="{FCCE28B8-F0F8-43F6-B69B-166E09DCCED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BCC79C6-9DEB-4E49-B33A-7C18B7EAA625}" type="pres">
      <dgm:prSet presAssocID="{09D3F6F5-4B7A-43B5-9683-DDC217C8EFBE}" presName="root1" presStyleCnt="0"/>
      <dgm:spPr/>
    </dgm:pt>
    <dgm:pt modelId="{3123503E-0C4F-4C5D-87D9-5FB4E6C38300}" type="pres">
      <dgm:prSet presAssocID="{09D3F6F5-4B7A-43B5-9683-DDC217C8EFBE}" presName="LevelOneTextNode" presStyleLbl="node0" presStyleIdx="0" presStyleCnt="1" custScaleX="77097" custScaleY="147682" custLinFactNeighborX="20400" custLinFactNeighborY="2631">
        <dgm:presLayoutVars>
          <dgm:chPref val="3"/>
        </dgm:presLayoutVars>
      </dgm:prSet>
      <dgm:spPr/>
    </dgm:pt>
    <dgm:pt modelId="{4CDB926C-70FD-4638-BEA5-7F18CD7D91E5}" type="pres">
      <dgm:prSet presAssocID="{09D3F6F5-4B7A-43B5-9683-DDC217C8EFBE}" presName="level2hierChild" presStyleCnt="0"/>
      <dgm:spPr/>
    </dgm:pt>
    <dgm:pt modelId="{BEF3B0E2-AE25-4C72-BBE7-0D25A4DC6783}" type="pres">
      <dgm:prSet presAssocID="{586D5A07-9F1A-4E94-AD0E-C649377BED70}" presName="conn2-1" presStyleLbl="parChTrans1D2" presStyleIdx="0" presStyleCnt="3"/>
      <dgm:spPr/>
    </dgm:pt>
    <dgm:pt modelId="{095EDC15-0269-419C-B184-D438F7A27AC0}" type="pres">
      <dgm:prSet presAssocID="{586D5A07-9F1A-4E94-AD0E-C649377BED70}" presName="connTx" presStyleLbl="parChTrans1D2" presStyleIdx="0" presStyleCnt="3"/>
      <dgm:spPr/>
    </dgm:pt>
    <dgm:pt modelId="{9E8C7DF9-3351-46C0-B384-A5973D1B5D4A}" type="pres">
      <dgm:prSet presAssocID="{A3548527-89D1-45B2-BD31-A6B515A4124D}" presName="root2" presStyleCnt="0"/>
      <dgm:spPr/>
    </dgm:pt>
    <dgm:pt modelId="{5D86ADE3-A2ED-42DB-8BCE-85169A15DFC8}" type="pres">
      <dgm:prSet presAssocID="{A3548527-89D1-45B2-BD31-A6B515A4124D}" presName="LevelTwoTextNode" presStyleLbl="node2" presStyleIdx="0" presStyleCnt="3" custScaleY="78888">
        <dgm:presLayoutVars>
          <dgm:chPref val="3"/>
        </dgm:presLayoutVars>
      </dgm:prSet>
      <dgm:spPr/>
    </dgm:pt>
    <dgm:pt modelId="{6FFD7AB9-F751-49CA-BCE5-E504A54C7286}" type="pres">
      <dgm:prSet presAssocID="{A3548527-89D1-45B2-BD31-A6B515A4124D}" presName="level3hierChild" presStyleCnt="0"/>
      <dgm:spPr/>
    </dgm:pt>
    <dgm:pt modelId="{DEB0B112-6DDD-4C98-9ED9-082FB3850C49}" type="pres">
      <dgm:prSet presAssocID="{57E64AA4-28BD-4279-9567-D8BF4E0ED41E}" presName="conn2-1" presStyleLbl="parChTrans1D2" presStyleIdx="1" presStyleCnt="3"/>
      <dgm:spPr/>
    </dgm:pt>
    <dgm:pt modelId="{24CB62CA-B7C3-482A-9893-36BE66BBD501}" type="pres">
      <dgm:prSet presAssocID="{57E64AA4-28BD-4279-9567-D8BF4E0ED41E}" presName="connTx" presStyleLbl="parChTrans1D2" presStyleIdx="1" presStyleCnt="3"/>
      <dgm:spPr/>
    </dgm:pt>
    <dgm:pt modelId="{6AE2C145-DF1D-4136-B7A1-DC1DD95C99EC}" type="pres">
      <dgm:prSet presAssocID="{2BB13FDD-35C6-45AA-8E7D-69560A365F39}" presName="root2" presStyleCnt="0"/>
      <dgm:spPr/>
    </dgm:pt>
    <dgm:pt modelId="{DF067246-EF0F-4AE3-AF75-F5AC7F88BA58}" type="pres">
      <dgm:prSet presAssocID="{2BB13FDD-35C6-45AA-8E7D-69560A365F39}" presName="LevelTwoTextNode" presStyleLbl="node2" presStyleIdx="1" presStyleCnt="3" custScaleY="78888">
        <dgm:presLayoutVars>
          <dgm:chPref val="3"/>
        </dgm:presLayoutVars>
      </dgm:prSet>
      <dgm:spPr/>
    </dgm:pt>
    <dgm:pt modelId="{E059A58A-654A-47CB-A38B-1489FA797160}" type="pres">
      <dgm:prSet presAssocID="{2BB13FDD-35C6-45AA-8E7D-69560A365F39}" presName="level3hierChild" presStyleCnt="0"/>
      <dgm:spPr/>
    </dgm:pt>
    <dgm:pt modelId="{9F52AFC1-3E09-45B3-AD3D-69DCBD761CE2}" type="pres">
      <dgm:prSet presAssocID="{EE271736-A7E7-4856-A183-532896C472F6}" presName="conn2-1" presStyleLbl="parChTrans1D2" presStyleIdx="2" presStyleCnt="3"/>
      <dgm:spPr/>
    </dgm:pt>
    <dgm:pt modelId="{5A246827-C638-4390-9548-0DCF94D531B0}" type="pres">
      <dgm:prSet presAssocID="{EE271736-A7E7-4856-A183-532896C472F6}" presName="connTx" presStyleLbl="parChTrans1D2" presStyleIdx="2" presStyleCnt="3"/>
      <dgm:spPr/>
    </dgm:pt>
    <dgm:pt modelId="{05565BCD-3C00-44F9-8C2D-4B81A1626419}" type="pres">
      <dgm:prSet presAssocID="{7E1C4D38-9FC6-49E4-8473-77D486C2E67E}" presName="root2" presStyleCnt="0"/>
      <dgm:spPr/>
    </dgm:pt>
    <dgm:pt modelId="{5024F318-1452-40B5-BDAE-B997319961FA}" type="pres">
      <dgm:prSet presAssocID="{7E1C4D38-9FC6-49E4-8473-77D486C2E67E}" presName="LevelTwoTextNode" presStyleLbl="node2" presStyleIdx="2" presStyleCnt="3" custScaleY="78888">
        <dgm:presLayoutVars>
          <dgm:chPref val="3"/>
        </dgm:presLayoutVars>
      </dgm:prSet>
      <dgm:spPr/>
    </dgm:pt>
    <dgm:pt modelId="{3E99A4F6-BEA4-4ECE-A028-A1D5E2381324}" type="pres">
      <dgm:prSet presAssocID="{7E1C4D38-9FC6-49E4-8473-77D486C2E67E}" presName="level3hierChild" presStyleCnt="0"/>
      <dgm:spPr/>
    </dgm:pt>
  </dgm:ptLst>
  <dgm:cxnLst>
    <dgm:cxn modelId="{B80D3903-B894-4FEB-A425-9355B674935D}" type="presOf" srcId="{57E64AA4-28BD-4279-9567-D8BF4E0ED41E}" destId="{DEB0B112-6DDD-4C98-9ED9-082FB3850C49}" srcOrd="0" destOrd="0" presId="urn:microsoft.com/office/officeart/2005/8/layout/hierarchy2"/>
    <dgm:cxn modelId="{61296A0E-4B13-4658-A50F-D5CACC62D2E4}" type="presOf" srcId="{586D5A07-9F1A-4E94-AD0E-C649377BED70}" destId="{BEF3B0E2-AE25-4C72-BBE7-0D25A4DC6783}" srcOrd="0" destOrd="0" presId="urn:microsoft.com/office/officeart/2005/8/layout/hierarchy2"/>
    <dgm:cxn modelId="{A30F193A-CF72-4EA0-BD57-0F9F460D395F}" type="presOf" srcId="{EE271736-A7E7-4856-A183-532896C472F6}" destId="{9F52AFC1-3E09-45B3-AD3D-69DCBD761CE2}" srcOrd="0" destOrd="0" presId="urn:microsoft.com/office/officeart/2005/8/layout/hierarchy2"/>
    <dgm:cxn modelId="{A1695B43-5595-4B01-A289-728775FA9DB5}" srcId="{FCCE28B8-F0F8-43F6-B69B-166E09DCCED7}" destId="{09D3F6F5-4B7A-43B5-9683-DDC217C8EFBE}" srcOrd="0" destOrd="0" parTransId="{2DECAFD4-ED3E-4602-864D-5A0790084A26}" sibTransId="{256CD809-A1AA-4F4B-A69F-1679CC7285AC}"/>
    <dgm:cxn modelId="{DDC49B4E-0088-44FE-A47A-417B557E5BF3}" type="presOf" srcId="{FCCE28B8-F0F8-43F6-B69B-166E09DCCED7}" destId="{0618EEFD-6332-49D1-BB94-E86D30D0A7C6}" srcOrd="0" destOrd="0" presId="urn:microsoft.com/office/officeart/2005/8/layout/hierarchy2"/>
    <dgm:cxn modelId="{D38D055E-2AD6-4FE9-8F4A-CE3385FD5416}" type="presOf" srcId="{09D3F6F5-4B7A-43B5-9683-DDC217C8EFBE}" destId="{3123503E-0C4F-4C5D-87D9-5FB4E6C38300}" srcOrd="0" destOrd="0" presId="urn:microsoft.com/office/officeart/2005/8/layout/hierarchy2"/>
    <dgm:cxn modelId="{26B45368-15EB-4183-A9DC-C7DCBA95AEDB}" type="presOf" srcId="{EE271736-A7E7-4856-A183-532896C472F6}" destId="{5A246827-C638-4390-9548-0DCF94D531B0}" srcOrd="1" destOrd="0" presId="urn:microsoft.com/office/officeart/2005/8/layout/hierarchy2"/>
    <dgm:cxn modelId="{5AEA606B-B3FA-4B6A-B18B-A58AD98EBF05}" srcId="{09D3F6F5-4B7A-43B5-9683-DDC217C8EFBE}" destId="{7E1C4D38-9FC6-49E4-8473-77D486C2E67E}" srcOrd="2" destOrd="0" parTransId="{EE271736-A7E7-4856-A183-532896C472F6}" sibTransId="{4770AB1C-18DD-4069-80BD-50AF0F3BB74A}"/>
    <dgm:cxn modelId="{565B1F6C-BD0E-4285-A5FD-7F7C8C18B6D9}" type="presOf" srcId="{586D5A07-9F1A-4E94-AD0E-C649377BED70}" destId="{095EDC15-0269-419C-B184-D438F7A27AC0}" srcOrd="1" destOrd="0" presId="urn:microsoft.com/office/officeart/2005/8/layout/hierarchy2"/>
    <dgm:cxn modelId="{F8270BA7-9324-427A-9A13-0B812D986F75}" type="presOf" srcId="{A3548527-89D1-45B2-BD31-A6B515A4124D}" destId="{5D86ADE3-A2ED-42DB-8BCE-85169A15DFC8}" srcOrd="0" destOrd="0" presId="urn:microsoft.com/office/officeart/2005/8/layout/hierarchy2"/>
    <dgm:cxn modelId="{38A0E1BC-FE8A-4551-A66F-F37FDE6466AE}" type="presOf" srcId="{7E1C4D38-9FC6-49E4-8473-77D486C2E67E}" destId="{5024F318-1452-40B5-BDAE-B997319961FA}" srcOrd="0" destOrd="0" presId="urn:microsoft.com/office/officeart/2005/8/layout/hierarchy2"/>
    <dgm:cxn modelId="{719CCBC2-967E-4BE6-BD3A-7BCEE29A0B0D}" srcId="{09D3F6F5-4B7A-43B5-9683-DDC217C8EFBE}" destId="{2BB13FDD-35C6-45AA-8E7D-69560A365F39}" srcOrd="1" destOrd="0" parTransId="{57E64AA4-28BD-4279-9567-D8BF4E0ED41E}" sibTransId="{92328591-4501-4D76-B9E8-E1AB2F8ACF07}"/>
    <dgm:cxn modelId="{72D780DE-E54B-4E99-B5E2-2603885C639F}" type="presOf" srcId="{57E64AA4-28BD-4279-9567-D8BF4E0ED41E}" destId="{24CB62CA-B7C3-482A-9893-36BE66BBD501}" srcOrd="1" destOrd="0" presId="urn:microsoft.com/office/officeart/2005/8/layout/hierarchy2"/>
    <dgm:cxn modelId="{70410CDF-8CBF-4736-A74C-335763B56AB9}" srcId="{09D3F6F5-4B7A-43B5-9683-DDC217C8EFBE}" destId="{A3548527-89D1-45B2-BD31-A6B515A4124D}" srcOrd="0" destOrd="0" parTransId="{586D5A07-9F1A-4E94-AD0E-C649377BED70}" sibTransId="{7CC0CA0C-D14D-4054-82DA-803CB12C9E52}"/>
    <dgm:cxn modelId="{410493DF-B4A3-49D9-B91A-0246CDEC589C}" type="presOf" srcId="{2BB13FDD-35C6-45AA-8E7D-69560A365F39}" destId="{DF067246-EF0F-4AE3-AF75-F5AC7F88BA58}" srcOrd="0" destOrd="0" presId="urn:microsoft.com/office/officeart/2005/8/layout/hierarchy2"/>
    <dgm:cxn modelId="{D4D91F87-E3C2-425A-A903-A36B1C778672}" type="presParOf" srcId="{0618EEFD-6332-49D1-BB94-E86D30D0A7C6}" destId="{5BCC79C6-9DEB-4E49-B33A-7C18B7EAA625}" srcOrd="0" destOrd="0" presId="urn:microsoft.com/office/officeart/2005/8/layout/hierarchy2"/>
    <dgm:cxn modelId="{47594310-1E0E-4BE5-925D-BF84660C8F90}" type="presParOf" srcId="{5BCC79C6-9DEB-4E49-B33A-7C18B7EAA625}" destId="{3123503E-0C4F-4C5D-87D9-5FB4E6C38300}" srcOrd="0" destOrd="0" presId="urn:microsoft.com/office/officeart/2005/8/layout/hierarchy2"/>
    <dgm:cxn modelId="{2507DAAD-9B9F-4BC2-A028-7D87EC5F49C1}" type="presParOf" srcId="{5BCC79C6-9DEB-4E49-B33A-7C18B7EAA625}" destId="{4CDB926C-70FD-4638-BEA5-7F18CD7D91E5}" srcOrd="1" destOrd="0" presId="urn:microsoft.com/office/officeart/2005/8/layout/hierarchy2"/>
    <dgm:cxn modelId="{4628E313-0492-4279-9728-8A707595F428}" type="presParOf" srcId="{4CDB926C-70FD-4638-BEA5-7F18CD7D91E5}" destId="{BEF3B0E2-AE25-4C72-BBE7-0D25A4DC6783}" srcOrd="0" destOrd="0" presId="urn:microsoft.com/office/officeart/2005/8/layout/hierarchy2"/>
    <dgm:cxn modelId="{CE6481BB-9D29-46C6-8668-48FC9163852D}" type="presParOf" srcId="{BEF3B0E2-AE25-4C72-BBE7-0D25A4DC6783}" destId="{095EDC15-0269-419C-B184-D438F7A27AC0}" srcOrd="0" destOrd="0" presId="urn:microsoft.com/office/officeart/2005/8/layout/hierarchy2"/>
    <dgm:cxn modelId="{3C1035A2-0F04-40AB-9E15-976253DAF073}" type="presParOf" srcId="{4CDB926C-70FD-4638-BEA5-7F18CD7D91E5}" destId="{9E8C7DF9-3351-46C0-B384-A5973D1B5D4A}" srcOrd="1" destOrd="0" presId="urn:microsoft.com/office/officeart/2005/8/layout/hierarchy2"/>
    <dgm:cxn modelId="{1299DAF1-350B-4AD1-9103-95596A72D7B5}" type="presParOf" srcId="{9E8C7DF9-3351-46C0-B384-A5973D1B5D4A}" destId="{5D86ADE3-A2ED-42DB-8BCE-85169A15DFC8}" srcOrd="0" destOrd="0" presId="urn:microsoft.com/office/officeart/2005/8/layout/hierarchy2"/>
    <dgm:cxn modelId="{E9849562-34D4-42A8-A18B-A41C44996A7E}" type="presParOf" srcId="{9E8C7DF9-3351-46C0-B384-A5973D1B5D4A}" destId="{6FFD7AB9-F751-49CA-BCE5-E504A54C7286}" srcOrd="1" destOrd="0" presId="urn:microsoft.com/office/officeart/2005/8/layout/hierarchy2"/>
    <dgm:cxn modelId="{CF2BBD8A-08D6-4D06-8C27-A5DB00373321}" type="presParOf" srcId="{4CDB926C-70FD-4638-BEA5-7F18CD7D91E5}" destId="{DEB0B112-6DDD-4C98-9ED9-082FB3850C49}" srcOrd="2" destOrd="0" presId="urn:microsoft.com/office/officeart/2005/8/layout/hierarchy2"/>
    <dgm:cxn modelId="{03E53B22-B1C1-4C68-9454-D726C8F8D57D}" type="presParOf" srcId="{DEB0B112-6DDD-4C98-9ED9-082FB3850C49}" destId="{24CB62CA-B7C3-482A-9893-36BE66BBD501}" srcOrd="0" destOrd="0" presId="urn:microsoft.com/office/officeart/2005/8/layout/hierarchy2"/>
    <dgm:cxn modelId="{B2540A55-C7E3-4AFA-BE21-4F8B590D0596}" type="presParOf" srcId="{4CDB926C-70FD-4638-BEA5-7F18CD7D91E5}" destId="{6AE2C145-DF1D-4136-B7A1-DC1DD95C99EC}" srcOrd="3" destOrd="0" presId="urn:microsoft.com/office/officeart/2005/8/layout/hierarchy2"/>
    <dgm:cxn modelId="{3863DB7F-66F2-4DBF-A066-9D5FDBFFC13D}" type="presParOf" srcId="{6AE2C145-DF1D-4136-B7A1-DC1DD95C99EC}" destId="{DF067246-EF0F-4AE3-AF75-F5AC7F88BA58}" srcOrd="0" destOrd="0" presId="urn:microsoft.com/office/officeart/2005/8/layout/hierarchy2"/>
    <dgm:cxn modelId="{34BFB236-9915-4B8D-ADA0-FC26AE306222}" type="presParOf" srcId="{6AE2C145-DF1D-4136-B7A1-DC1DD95C99EC}" destId="{E059A58A-654A-47CB-A38B-1489FA797160}" srcOrd="1" destOrd="0" presId="urn:microsoft.com/office/officeart/2005/8/layout/hierarchy2"/>
    <dgm:cxn modelId="{34DBB922-A3BC-4BA8-A1DE-2E7C8946004D}" type="presParOf" srcId="{4CDB926C-70FD-4638-BEA5-7F18CD7D91E5}" destId="{9F52AFC1-3E09-45B3-AD3D-69DCBD761CE2}" srcOrd="4" destOrd="0" presId="urn:microsoft.com/office/officeart/2005/8/layout/hierarchy2"/>
    <dgm:cxn modelId="{31B45143-3740-48C3-A72C-749D6349686A}" type="presParOf" srcId="{9F52AFC1-3E09-45B3-AD3D-69DCBD761CE2}" destId="{5A246827-C638-4390-9548-0DCF94D531B0}" srcOrd="0" destOrd="0" presId="urn:microsoft.com/office/officeart/2005/8/layout/hierarchy2"/>
    <dgm:cxn modelId="{416878BF-B84F-4A97-B393-79B999554D53}" type="presParOf" srcId="{4CDB926C-70FD-4638-BEA5-7F18CD7D91E5}" destId="{05565BCD-3C00-44F9-8C2D-4B81A1626419}" srcOrd="5" destOrd="0" presId="urn:microsoft.com/office/officeart/2005/8/layout/hierarchy2"/>
    <dgm:cxn modelId="{E13A3FBB-7671-421D-B4FF-0DC52CDA5E06}" type="presParOf" srcId="{05565BCD-3C00-44F9-8C2D-4B81A1626419}" destId="{5024F318-1452-40B5-BDAE-B997319961FA}" srcOrd="0" destOrd="0" presId="urn:microsoft.com/office/officeart/2005/8/layout/hierarchy2"/>
    <dgm:cxn modelId="{36A49E50-F8BE-4F4B-A03C-5BF64AFE9ACA}" type="presParOf" srcId="{05565BCD-3C00-44F9-8C2D-4B81A1626419}" destId="{3E99A4F6-BEA4-4ECE-A028-A1D5E238132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99B9F09-D20E-4470-93D4-8623259B5C9C}" type="doc">
      <dgm:prSet loTypeId="urn:microsoft.com/office/officeart/2005/8/layout/radial1" loCatId="relationship" qsTypeId="urn:microsoft.com/office/officeart/2005/8/quickstyle/simple1" qsCatId="simple" csTypeId="urn:microsoft.com/office/officeart/2005/8/colors/colorful5" csCatId="colorful" phldr="1"/>
      <dgm:spPr>
        <a:scene3d>
          <a:camera prst="orthographicFront">
            <a:rot lat="0" lon="0" rev="0"/>
          </a:camera>
          <a:lightRig rig="glow" dir="t">
            <a:rot lat="0" lon="0" rev="4800000"/>
          </a:lightRig>
        </a:scene3d>
      </dgm:spPr>
      <dgm:t>
        <a:bodyPr/>
        <a:lstStyle/>
        <a:p>
          <a:endParaRPr lang="es-CO"/>
        </a:p>
      </dgm:t>
    </dgm:pt>
    <dgm:pt modelId="{E37E2C60-042F-480F-8152-57364269A51A}">
      <dgm:prSet phldrT="[Texto]"/>
      <dgm:spPr>
        <a:solidFill>
          <a:srgbClr val="F42F63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s-CO" dirty="0"/>
        </a:p>
      </dgm:t>
    </dgm:pt>
    <dgm:pt modelId="{A506AE78-E8E3-4D81-8571-F4D61500C73E}" type="parTrans" cxnId="{7A6CBD17-5563-4F20-AE09-9AC256057C2E}">
      <dgm:prSet/>
      <dgm:spPr/>
      <dgm:t>
        <a:bodyPr/>
        <a:lstStyle/>
        <a:p>
          <a:endParaRPr lang="es-CO"/>
        </a:p>
      </dgm:t>
    </dgm:pt>
    <dgm:pt modelId="{F80D6F99-ABC3-488E-BD26-6216322F4624}" type="sibTrans" cxnId="{7A6CBD17-5563-4F20-AE09-9AC256057C2E}">
      <dgm:prSet/>
      <dgm:spPr/>
      <dgm:t>
        <a:bodyPr/>
        <a:lstStyle/>
        <a:p>
          <a:endParaRPr lang="es-CO"/>
        </a:p>
      </dgm:t>
    </dgm:pt>
    <dgm:pt modelId="{EA05C16A-1CDE-4D37-A652-940197A31197}">
      <dgm:prSet phldrT="[Texto]"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pPr algn="ctr"/>
          <a:endParaRPr lang="es-CO" sz="1600" dirty="0">
            <a:latin typeface="Calibri  "/>
          </a:endParaRPr>
        </a:p>
      </dgm:t>
    </dgm:pt>
    <dgm:pt modelId="{E1696C80-4A6D-4036-8076-0471F4FA30F0}" type="parTrans" cxnId="{AD3D6B36-150E-43DC-BDD2-0EC668252F59}">
      <dgm:prSet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s-CO"/>
        </a:p>
      </dgm:t>
    </dgm:pt>
    <dgm:pt modelId="{093DDF3F-A71A-4735-834D-917452C0128B}" type="sibTrans" cxnId="{AD3D6B36-150E-43DC-BDD2-0EC668252F59}">
      <dgm:prSet/>
      <dgm:spPr/>
      <dgm:t>
        <a:bodyPr/>
        <a:lstStyle/>
        <a:p>
          <a:endParaRPr lang="es-CO"/>
        </a:p>
      </dgm:t>
    </dgm:pt>
    <dgm:pt modelId="{21D06730-90BF-49AD-A8AB-8F08FE29676E}">
      <dgm:prSet phldrT="[Texto]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s-CO" dirty="0"/>
        </a:p>
      </dgm:t>
    </dgm:pt>
    <dgm:pt modelId="{DC9E0582-B011-45EA-8AA8-E4B1E11C8718}" type="parTrans" cxnId="{55B5A169-1449-4FD8-85F9-C891B50362CA}">
      <dgm:prSet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s-CO"/>
        </a:p>
      </dgm:t>
    </dgm:pt>
    <dgm:pt modelId="{B1FD6340-67A3-4D79-82E5-920059426263}" type="sibTrans" cxnId="{55B5A169-1449-4FD8-85F9-C891B50362CA}">
      <dgm:prSet/>
      <dgm:spPr/>
      <dgm:t>
        <a:bodyPr/>
        <a:lstStyle/>
        <a:p>
          <a:endParaRPr lang="es-CO"/>
        </a:p>
      </dgm:t>
    </dgm:pt>
    <dgm:pt modelId="{C33C3F7F-799B-4920-B177-E4C95560E7F0}" type="pres">
      <dgm:prSet presAssocID="{F99B9F09-D20E-4470-93D4-8623259B5C9C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6FDDC4C-97E5-4C89-B7C7-D00BE78EBF1F}" type="pres">
      <dgm:prSet presAssocID="{E37E2C60-042F-480F-8152-57364269A51A}" presName="centerShape" presStyleLbl="node0" presStyleIdx="0" presStyleCnt="1" custScaleX="212823" custScaleY="191807" custLinFactNeighborX="4234" custLinFactNeighborY="23433"/>
      <dgm:spPr/>
    </dgm:pt>
    <dgm:pt modelId="{1EE8D1E2-4EDE-4649-9C17-27AE2CA65CAF}" type="pres">
      <dgm:prSet presAssocID="{E1696C80-4A6D-4036-8076-0471F4FA30F0}" presName="Name9" presStyleLbl="parChTrans1D2" presStyleIdx="0" presStyleCnt="2"/>
      <dgm:spPr/>
    </dgm:pt>
    <dgm:pt modelId="{6BBA4D9F-8A6F-4D18-8D36-5DFFFBEC058C}" type="pres">
      <dgm:prSet presAssocID="{E1696C80-4A6D-4036-8076-0471F4FA30F0}" presName="connTx" presStyleLbl="parChTrans1D2" presStyleIdx="0" presStyleCnt="2"/>
      <dgm:spPr/>
    </dgm:pt>
    <dgm:pt modelId="{DBBC105B-99D3-4CDB-83EC-82A5FDC82179}" type="pres">
      <dgm:prSet presAssocID="{EA05C16A-1CDE-4D37-A652-940197A31197}" presName="node" presStyleLbl="node1" presStyleIdx="0" presStyleCnt="2" custScaleX="212823" custScaleY="191807" custRadScaleRad="156801" custRadScaleInc="-117790">
        <dgm:presLayoutVars>
          <dgm:bulletEnabled val="1"/>
        </dgm:presLayoutVars>
      </dgm:prSet>
      <dgm:spPr/>
    </dgm:pt>
    <dgm:pt modelId="{D73DAD56-4F61-4524-B71C-C9C9D957AF3A}" type="pres">
      <dgm:prSet presAssocID="{DC9E0582-B011-45EA-8AA8-E4B1E11C8718}" presName="Name9" presStyleLbl="parChTrans1D2" presStyleIdx="1" presStyleCnt="2"/>
      <dgm:spPr/>
    </dgm:pt>
    <dgm:pt modelId="{2931DAE7-ED0C-4023-9E83-1AB330DEE4FB}" type="pres">
      <dgm:prSet presAssocID="{DC9E0582-B011-45EA-8AA8-E4B1E11C8718}" presName="connTx" presStyleLbl="parChTrans1D2" presStyleIdx="1" presStyleCnt="2"/>
      <dgm:spPr/>
    </dgm:pt>
    <dgm:pt modelId="{3010C117-A6E5-4303-BA7A-A76E3F72AB15}" type="pres">
      <dgm:prSet presAssocID="{21D06730-90BF-49AD-A8AB-8F08FE29676E}" presName="node" presStyleLbl="node1" presStyleIdx="1" presStyleCnt="2" custScaleX="212823" custScaleY="191807" custRadScaleRad="174054" custRadScaleInc="-83605">
        <dgm:presLayoutVars>
          <dgm:bulletEnabled val="1"/>
        </dgm:presLayoutVars>
      </dgm:prSet>
      <dgm:spPr/>
    </dgm:pt>
  </dgm:ptLst>
  <dgm:cxnLst>
    <dgm:cxn modelId="{639EE602-0BD5-4FEE-9A5F-429E9670B7A5}" type="presOf" srcId="{EA05C16A-1CDE-4D37-A652-940197A31197}" destId="{DBBC105B-99D3-4CDB-83EC-82A5FDC82179}" srcOrd="0" destOrd="0" presId="urn:microsoft.com/office/officeart/2005/8/layout/radial1"/>
    <dgm:cxn modelId="{7A6CBD17-5563-4F20-AE09-9AC256057C2E}" srcId="{F99B9F09-D20E-4470-93D4-8623259B5C9C}" destId="{E37E2C60-042F-480F-8152-57364269A51A}" srcOrd="0" destOrd="0" parTransId="{A506AE78-E8E3-4D81-8571-F4D61500C73E}" sibTransId="{F80D6F99-ABC3-488E-BD26-6216322F4624}"/>
    <dgm:cxn modelId="{E4FB3322-B761-48C8-AB98-1BA463F4582F}" type="presOf" srcId="{E37E2C60-042F-480F-8152-57364269A51A}" destId="{26FDDC4C-97E5-4C89-B7C7-D00BE78EBF1F}" srcOrd="0" destOrd="0" presId="urn:microsoft.com/office/officeart/2005/8/layout/radial1"/>
    <dgm:cxn modelId="{AD3D6B36-150E-43DC-BDD2-0EC668252F59}" srcId="{E37E2C60-042F-480F-8152-57364269A51A}" destId="{EA05C16A-1CDE-4D37-A652-940197A31197}" srcOrd="0" destOrd="0" parTransId="{E1696C80-4A6D-4036-8076-0471F4FA30F0}" sibTransId="{093DDF3F-A71A-4735-834D-917452C0128B}"/>
    <dgm:cxn modelId="{63D03037-6774-4E96-9067-6B1B97205829}" type="presOf" srcId="{21D06730-90BF-49AD-A8AB-8F08FE29676E}" destId="{3010C117-A6E5-4303-BA7A-A76E3F72AB15}" srcOrd="0" destOrd="0" presId="urn:microsoft.com/office/officeart/2005/8/layout/radial1"/>
    <dgm:cxn modelId="{70FB1B47-CEEE-42EE-A850-CB149783A2F8}" type="presOf" srcId="{E1696C80-4A6D-4036-8076-0471F4FA30F0}" destId="{1EE8D1E2-4EDE-4649-9C17-27AE2CA65CAF}" srcOrd="0" destOrd="0" presId="urn:microsoft.com/office/officeart/2005/8/layout/radial1"/>
    <dgm:cxn modelId="{55B5A169-1449-4FD8-85F9-C891B50362CA}" srcId="{E37E2C60-042F-480F-8152-57364269A51A}" destId="{21D06730-90BF-49AD-A8AB-8F08FE29676E}" srcOrd="1" destOrd="0" parTransId="{DC9E0582-B011-45EA-8AA8-E4B1E11C8718}" sibTransId="{B1FD6340-67A3-4D79-82E5-920059426263}"/>
    <dgm:cxn modelId="{62B87177-821D-4A94-883D-71C67283238A}" type="presOf" srcId="{E1696C80-4A6D-4036-8076-0471F4FA30F0}" destId="{6BBA4D9F-8A6F-4D18-8D36-5DFFFBEC058C}" srcOrd="1" destOrd="0" presId="urn:microsoft.com/office/officeart/2005/8/layout/radial1"/>
    <dgm:cxn modelId="{70F629DB-05F4-4B7D-ADD6-C7AD24AF4DD3}" type="presOf" srcId="{DC9E0582-B011-45EA-8AA8-E4B1E11C8718}" destId="{D73DAD56-4F61-4524-B71C-C9C9D957AF3A}" srcOrd="0" destOrd="0" presId="urn:microsoft.com/office/officeart/2005/8/layout/radial1"/>
    <dgm:cxn modelId="{2681C6EE-4E64-4307-8D46-18801467A234}" type="presOf" srcId="{DC9E0582-B011-45EA-8AA8-E4B1E11C8718}" destId="{2931DAE7-ED0C-4023-9E83-1AB330DEE4FB}" srcOrd="1" destOrd="0" presId="urn:microsoft.com/office/officeart/2005/8/layout/radial1"/>
    <dgm:cxn modelId="{9476A7F5-500F-47C2-A6C8-7E24A03CEA05}" type="presOf" srcId="{F99B9F09-D20E-4470-93D4-8623259B5C9C}" destId="{C33C3F7F-799B-4920-B177-E4C95560E7F0}" srcOrd="0" destOrd="0" presId="urn:microsoft.com/office/officeart/2005/8/layout/radial1"/>
    <dgm:cxn modelId="{276F5E71-0231-47D2-95AE-B4733FD01591}" type="presParOf" srcId="{C33C3F7F-799B-4920-B177-E4C95560E7F0}" destId="{26FDDC4C-97E5-4C89-B7C7-D00BE78EBF1F}" srcOrd="0" destOrd="0" presId="urn:microsoft.com/office/officeart/2005/8/layout/radial1"/>
    <dgm:cxn modelId="{8C8B934D-C886-41C4-ACCF-A3369F55E666}" type="presParOf" srcId="{C33C3F7F-799B-4920-B177-E4C95560E7F0}" destId="{1EE8D1E2-4EDE-4649-9C17-27AE2CA65CAF}" srcOrd="1" destOrd="0" presId="urn:microsoft.com/office/officeart/2005/8/layout/radial1"/>
    <dgm:cxn modelId="{694E01FC-579B-4958-AA93-0230F1A64105}" type="presParOf" srcId="{1EE8D1E2-4EDE-4649-9C17-27AE2CA65CAF}" destId="{6BBA4D9F-8A6F-4D18-8D36-5DFFFBEC058C}" srcOrd="0" destOrd="0" presId="urn:microsoft.com/office/officeart/2005/8/layout/radial1"/>
    <dgm:cxn modelId="{799B0EB2-3AAF-4D60-A718-4062F8349D18}" type="presParOf" srcId="{C33C3F7F-799B-4920-B177-E4C95560E7F0}" destId="{DBBC105B-99D3-4CDB-83EC-82A5FDC82179}" srcOrd="2" destOrd="0" presId="urn:microsoft.com/office/officeart/2005/8/layout/radial1"/>
    <dgm:cxn modelId="{0BFE5F58-15FD-42F3-8467-33C5F8A4CE3C}" type="presParOf" srcId="{C33C3F7F-799B-4920-B177-E4C95560E7F0}" destId="{D73DAD56-4F61-4524-B71C-C9C9D957AF3A}" srcOrd="3" destOrd="0" presId="urn:microsoft.com/office/officeart/2005/8/layout/radial1"/>
    <dgm:cxn modelId="{E51B09DE-BED9-4C2F-A7BD-B5EAA35DDC32}" type="presParOf" srcId="{D73DAD56-4F61-4524-B71C-C9C9D957AF3A}" destId="{2931DAE7-ED0C-4023-9E83-1AB330DEE4FB}" srcOrd="0" destOrd="0" presId="urn:microsoft.com/office/officeart/2005/8/layout/radial1"/>
    <dgm:cxn modelId="{8B11771F-4BD7-44C7-9419-A4514AF92C80}" type="presParOf" srcId="{C33C3F7F-799B-4920-B177-E4C95560E7F0}" destId="{3010C117-A6E5-4303-BA7A-A76E3F72AB15}" srcOrd="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639ADE-BE40-44AE-A704-E1DB9458B4E7}">
      <dsp:nvSpPr>
        <dsp:cNvPr id="0" name=""/>
        <dsp:cNvSpPr/>
      </dsp:nvSpPr>
      <dsp:spPr>
        <a:xfrm>
          <a:off x="28826" y="0"/>
          <a:ext cx="2482832" cy="3613095"/>
        </a:xfrm>
        <a:prstGeom prst="roundRect">
          <a:avLst>
            <a:gd name="adj" fmla="val 1000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>
              <a:solidFill>
                <a:schemeClr val="bg1"/>
              </a:solidFill>
              <a:latin typeface="Calibri  "/>
              <a:cs typeface="Arial" panose="020B0604020202020204" pitchFamily="34" charset="0"/>
            </a:rPr>
            <a:t>CONSTITUCIÓN POLITICA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b="1" kern="1200" dirty="0">
            <a:solidFill>
              <a:schemeClr val="bg1"/>
            </a:solidFill>
            <a:latin typeface="Calibri  "/>
            <a:cs typeface="Arial" panose="020B0604020202020204" pitchFamily="34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>
              <a:solidFill>
                <a:schemeClr val="bg1"/>
              </a:solidFill>
              <a:latin typeface="Calibri  "/>
              <a:cs typeface="Arial" panose="020B0604020202020204" pitchFamily="34" charset="0"/>
            </a:rPr>
            <a:t>Artículo 67. </a:t>
          </a:r>
          <a:r>
            <a:rPr lang="es-CO" sz="1600" kern="1200" dirty="0">
              <a:solidFill>
                <a:schemeClr val="bg1"/>
              </a:solidFill>
              <a:latin typeface="Calibri  "/>
              <a:cs typeface="Arial" panose="020B0604020202020204" pitchFamily="34" charset="0"/>
            </a:rPr>
            <a:t>La educación es un derecho de la persona y un servicio público que tiene una función social: con ella se busca el acceso al conocimiento, a la ciencia, a la técnica, y a los demás bienes y valores de la cultura.</a:t>
          </a:r>
          <a:endParaRPr lang="es-CO" sz="1600" kern="1200" dirty="0">
            <a:solidFill>
              <a:schemeClr val="bg1"/>
            </a:solidFill>
            <a:latin typeface="Calibri  "/>
          </a:endParaRPr>
        </a:p>
      </dsp:txBody>
      <dsp:txXfrm>
        <a:off x="101546" y="72720"/>
        <a:ext cx="2337392" cy="3467655"/>
      </dsp:txXfrm>
    </dsp:sp>
    <dsp:sp modelId="{0D12F9F1-91DD-4870-9EFB-0BE769A16159}">
      <dsp:nvSpPr>
        <dsp:cNvPr id="0" name=""/>
        <dsp:cNvSpPr/>
      </dsp:nvSpPr>
      <dsp:spPr>
        <a:xfrm>
          <a:off x="2676940" y="1580234"/>
          <a:ext cx="350396" cy="4526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300" kern="1200">
            <a:latin typeface="Calibri  "/>
          </a:endParaRPr>
        </a:p>
      </dsp:txBody>
      <dsp:txXfrm>
        <a:off x="2676940" y="1670759"/>
        <a:ext cx="245277" cy="271575"/>
      </dsp:txXfrm>
    </dsp:sp>
    <dsp:sp modelId="{7A2FA3F1-C4DE-4DA2-8067-D008C7756093}">
      <dsp:nvSpPr>
        <dsp:cNvPr id="0" name=""/>
        <dsp:cNvSpPr/>
      </dsp:nvSpPr>
      <dsp:spPr>
        <a:xfrm>
          <a:off x="3172783" y="0"/>
          <a:ext cx="2699472" cy="3613095"/>
        </a:xfrm>
        <a:prstGeom prst="roundRect">
          <a:avLst>
            <a:gd name="adj" fmla="val 10000"/>
          </a:avLst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>
              <a:latin typeface="Calibri  "/>
              <a:cs typeface="Arial" panose="020B0604020202020204" pitchFamily="34" charset="0"/>
            </a:rPr>
            <a:t>LEY 115 DE 1994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b="1" kern="1200">
            <a:latin typeface="Calibri  "/>
            <a:cs typeface="Arial" panose="020B0604020202020204" pitchFamily="34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>
              <a:latin typeface="Calibri  "/>
              <a:cs typeface="Arial" panose="020B0604020202020204" pitchFamily="34" charset="0"/>
            </a:rPr>
            <a:t>Artículo 50. </a:t>
          </a:r>
          <a:r>
            <a:rPr lang="es-CO" sz="1600" kern="1200">
              <a:latin typeface="Calibri  "/>
              <a:cs typeface="Arial" panose="020B0604020202020204" pitchFamily="34" charset="0"/>
            </a:rPr>
            <a:t>La educación de adultos es aquella que se ofrece a las personas en edad relativamente mayor a la aceptada regularmente en la educación por niveles y grados del servicio público educativo, que deseen suplir y completar su formación, o validar sus estudios</a:t>
          </a:r>
          <a:endParaRPr lang="es-CO" sz="1600" kern="1200" dirty="0">
            <a:latin typeface="Calibri  "/>
          </a:endParaRPr>
        </a:p>
      </dsp:txBody>
      <dsp:txXfrm>
        <a:off x="3251848" y="79065"/>
        <a:ext cx="2541342" cy="3454965"/>
      </dsp:txXfrm>
    </dsp:sp>
    <dsp:sp modelId="{480BD657-A223-4FAD-BEB1-52D53D70EE06}">
      <dsp:nvSpPr>
        <dsp:cNvPr id="0" name=""/>
        <dsp:cNvSpPr/>
      </dsp:nvSpPr>
      <dsp:spPr>
        <a:xfrm>
          <a:off x="6023921" y="1580234"/>
          <a:ext cx="321531" cy="4526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300" kern="1200">
            <a:latin typeface="Calibri  "/>
          </a:endParaRPr>
        </a:p>
      </dsp:txBody>
      <dsp:txXfrm>
        <a:off x="6023921" y="1670759"/>
        <a:ext cx="225072" cy="271575"/>
      </dsp:txXfrm>
    </dsp:sp>
    <dsp:sp modelId="{8A918A67-5889-4AED-9282-1DFC197D9181}">
      <dsp:nvSpPr>
        <dsp:cNvPr id="0" name=""/>
        <dsp:cNvSpPr/>
      </dsp:nvSpPr>
      <dsp:spPr>
        <a:xfrm>
          <a:off x="6478919" y="0"/>
          <a:ext cx="2482832" cy="3613095"/>
        </a:xfrm>
        <a:prstGeom prst="roundRect">
          <a:avLst>
            <a:gd name="adj" fmla="val 1000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>
              <a:latin typeface="Calibri  "/>
            </a:rPr>
            <a:t>Decreto 1075 de 2015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b="1" kern="1200">
            <a:latin typeface="Calibri  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>
              <a:latin typeface="Calibri  "/>
            </a:rPr>
            <a:t> </a:t>
          </a:r>
          <a:r>
            <a:rPr lang="es-CO" sz="1600" kern="1200">
              <a:latin typeface="Calibri  "/>
            </a:rPr>
            <a:t>«Por medio del cual se expide el Decreto Único Reglamentario del Sector Educación», con objetivo de compilar y racionalizar las normas de carácter reglamentario que rigen dicho sector y contar con un instrumento jurídico único</a:t>
          </a:r>
          <a:endParaRPr lang="es-CO" sz="1600" kern="1200" dirty="0">
            <a:latin typeface="Calibri  "/>
          </a:endParaRPr>
        </a:p>
      </dsp:txBody>
      <dsp:txXfrm>
        <a:off x="6551639" y="72720"/>
        <a:ext cx="2337392" cy="346765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D1DD36-A6AA-41BC-B472-628954EC71D0}">
      <dsp:nvSpPr>
        <dsp:cNvPr id="0" name=""/>
        <dsp:cNvSpPr/>
      </dsp:nvSpPr>
      <dsp:spPr>
        <a:xfrm>
          <a:off x="7404" y="1104714"/>
          <a:ext cx="3198110" cy="3419456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s-CO" sz="1800" kern="1200" dirty="0">
            <a:latin typeface="Calibri  "/>
          </a:endParaRP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s-CO" sz="1800" kern="1200" dirty="0">
            <a:latin typeface="Calibri  "/>
          </a:endParaRP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800" b="0" kern="1200" dirty="0">
              <a:latin typeface="+mn-lt"/>
              <a:ea typeface="Verdana" panose="020B0604030504040204" pitchFamily="34" charset="0"/>
              <a:cs typeface="+mn-cs"/>
            </a:rPr>
            <a:t>Propuesta de Aprendizaje para Cambiar Entornos Sociales - PACES (CLEI 1)</a:t>
          </a:r>
          <a:endParaRPr lang="es-CO" sz="1800" kern="1200" dirty="0">
            <a:latin typeface="+mn-lt"/>
            <a:ea typeface="Verdana" panose="020B0604030504040204" pitchFamily="34" charset="0"/>
          </a:endParaRPr>
        </a:p>
      </dsp:txBody>
      <dsp:txXfrm>
        <a:off x="82340" y="1179650"/>
        <a:ext cx="3048238" cy="3344520"/>
      </dsp:txXfrm>
    </dsp:sp>
    <dsp:sp modelId="{E509D9BD-49E8-4410-804D-DBA754C21CDE}">
      <dsp:nvSpPr>
        <dsp:cNvPr id="0" name=""/>
        <dsp:cNvSpPr/>
      </dsp:nvSpPr>
      <dsp:spPr>
        <a:xfrm>
          <a:off x="7404" y="4008103"/>
          <a:ext cx="3198110" cy="102654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/>
            <a:t>PÚBLICO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/>
            <a:t>(DERECHOS DE AUTOR DEL MEN)</a:t>
          </a:r>
        </a:p>
      </dsp:txBody>
      <dsp:txXfrm>
        <a:off x="7404" y="4008103"/>
        <a:ext cx="2252190" cy="1026548"/>
      </dsp:txXfrm>
    </dsp:sp>
    <dsp:sp modelId="{67D505A0-D570-4812-A2EC-BE11386DEE1D}">
      <dsp:nvSpPr>
        <dsp:cNvPr id="0" name=""/>
        <dsp:cNvSpPr/>
      </dsp:nvSpPr>
      <dsp:spPr>
        <a:xfrm>
          <a:off x="2350064" y="4171161"/>
          <a:ext cx="1119338" cy="111933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6D33BA-FC56-4DCF-852B-A0CA87FD4457}">
      <dsp:nvSpPr>
        <dsp:cNvPr id="0" name=""/>
        <dsp:cNvSpPr/>
      </dsp:nvSpPr>
      <dsp:spPr>
        <a:xfrm>
          <a:off x="3746711" y="1054813"/>
          <a:ext cx="3198110" cy="361906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1355300"/>
              <a:satOff val="50000"/>
              <a:lumOff val="-7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800" kern="1200" dirty="0">
              <a:latin typeface="+mn-lt"/>
              <a:ea typeface="Verdana" panose="020B0604030504040204" pitchFamily="34" charset="0"/>
            </a:rPr>
            <a:t>Acrecer para la Vida  (</a:t>
          </a:r>
          <a:r>
            <a:rPr lang="es-ES" sz="1800" kern="1200" dirty="0" err="1">
              <a:latin typeface="+mn-lt"/>
              <a:ea typeface="Verdana" panose="020B0604030504040204" pitchFamily="34" charset="0"/>
            </a:rPr>
            <a:t>Oxy</a:t>
          </a:r>
          <a:r>
            <a:rPr lang="es-ES" sz="1800" kern="1200" dirty="0">
              <a:latin typeface="+mn-lt"/>
              <a:ea typeface="Verdana" panose="020B0604030504040204" pitchFamily="34" charset="0"/>
            </a:rPr>
            <a:t> de Colombia), Grupos Juveniles Creativos (OIM), Modelo Etno educativo para comunidades negras del Pacífico (Consejo Noruego), Tejiendo Saberes - antes Modelo para la Reintegración Social (Agencia para la Reincorporación y Normalización – ARN)</a:t>
          </a:r>
          <a:endParaRPr lang="es-CO" sz="1800" kern="1200" dirty="0">
            <a:latin typeface="+mn-lt"/>
          </a:endParaRPr>
        </a:p>
      </dsp:txBody>
      <dsp:txXfrm>
        <a:off x="3821647" y="1129749"/>
        <a:ext cx="3048238" cy="3544124"/>
      </dsp:txXfrm>
    </dsp:sp>
    <dsp:sp modelId="{9B42C45C-CCDE-42D5-80DA-13708D5D61DB}">
      <dsp:nvSpPr>
        <dsp:cNvPr id="0" name=""/>
        <dsp:cNvSpPr/>
      </dsp:nvSpPr>
      <dsp:spPr>
        <a:xfrm>
          <a:off x="3746711" y="4058004"/>
          <a:ext cx="3198110" cy="1026548"/>
        </a:xfrm>
        <a:prstGeom prst="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accent3">
              <a:hueOff val="1355300"/>
              <a:satOff val="50000"/>
              <a:lumOff val="-7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/>
            <a:t>PÚBLICOS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/>
            <a:t>ELABORADOS POR OTROS Y CEDIDOS AL MEN</a:t>
          </a:r>
        </a:p>
      </dsp:txBody>
      <dsp:txXfrm>
        <a:off x="3746711" y="4058004"/>
        <a:ext cx="2252190" cy="1026548"/>
      </dsp:txXfrm>
    </dsp:sp>
    <dsp:sp modelId="{9312E195-B7AA-4575-8DC8-467EA384BCBD}">
      <dsp:nvSpPr>
        <dsp:cNvPr id="0" name=""/>
        <dsp:cNvSpPr/>
      </dsp:nvSpPr>
      <dsp:spPr>
        <a:xfrm>
          <a:off x="6089371" y="4221062"/>
          <a:ext cx="1119338" cy="111933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12700" cap="flat" cmpd="sng" algn="ctr">
          <a:solidFill>
            <a:schemeClr val="accent3">
              <a:tint val="40000"/>
              <a:alpha val="90000"/>
              <a:hueOff val="1014570"/>
              <a:satOff val="50000"/>
              <a:lumOff val="8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953BCD-4ED0-4F0A-9AA1-7B97B8B3009A}">
      <dsp:nvSpPr>
        <dsp:cNvPr id="0" name=""/>
        <dsp:cNvSpPr/>
      </dsp:nvSpPr>
      <dsp:spPr>
        <a:xfrm>
          <a:off x="7486019" y="1070570"/>
          <a:ext cx="3198110" cy="3556035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s-CO" sz="1800" kern="1200" dirty="0">
            <a:latin typeface="+mn-lt"/>
          </a:endParaRP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800" kern="1200" dirty="0">
              <a:latin typeface="+mn-lt"/>
              <a:ea typeface="Verdana" panose="020B0604030504040204" pitchFamily="34" charset="0"/>
            </a:rPr>
            <a:t>Sistema de Aprendizaje Tutorial-SAT, Servicio Educativo Rural –SER, CAFAM, UNAD, Transformemos, Escuela Integral, Ser Humano, Vamos a poder, Virtualidad Asistida, </a:t>
          </a:r>
          <a:r>
            <a:rPr lang="es-ES" sz="1800" kern="1200" dirty="0" err="1">
              <a:latin typeface="+mn-lt"/>
              <a:ea typeface="Verdana" panose="020B0604030504040204" pitchFamily="34" charset="0"/>
            </a:rPr>
            <a:t>Fimacaf</a:t>
          </a:r>
          <a:r>
            <a:rPr lang="es-ES" sz="1800" kern="1200" dirty="0">
              <a:latin typeface="+mn-lt"/>
              <a:ea typeface="Verdana" panose="020B0604030504040204" pitchFamily="34" charset="0"/>
            </a:rPr>
            <a:t>, Escuela Intercultural de Jóvenes y Adultos – ACIN – CAUCA</a:t>
          </a:r>
          <a:endParaRPr lang="es-CO" sz="1800" kern="1200" dirty="0">
            <a:latin typeface="+mn-lt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s-CO" sz="16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7560955" y="1145506"/>
        <a:ext cx="3048238" cy="3481099"/>
      </dsp:txXfrm>
    </dsp:sp>
    <dsp:sp modelId="{7C4D4779-C480-49A8-9FB0-44B974A82A04}">
      <dsp:nvSpPr>
        <dsp:cNvPr id="0" name=""/>
        <dsp:cNvSpPr/>
      </dsp:nvSpPr>
      <dsp:spPr>
        <a:xfrm>
          <a:off x="7486019" y="4042248"/>
          <a:ext cx="3198110" cy="1026548"/>
        </a:xfrm>
        <a:prstGeom prst="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/>
            <a:t>PRIVADOS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/>
            <a:t>ELABORADOS Y OPERADOS PRIVADOS Y CONTRATADOS POR EL MEN</a:t>
          </a:r>
        </a:p>
      </dsp:txBody>
      <dsp:txXfrm>
        <a:off x="7486019" y="4042248"/>
        <a:ext cx="2252190" cy="1026548"/>
      </dsp:txXfrm>
    </dsp:sp>
    <dsp:sp modelId="{DC0AAC52-9675-4C55-A2DF-2B0D7F4DF7A8}">
      <dsp:nvSpPr>
        <dsp:cNvPr id="0" name=""/>
        <dsp:cNvSpPr/>
      </dsp:nvSpPr>
      <dsp:spPr>
        <a:xfrm>
          <a:off x="9828678" y="4205306"/>
          <a:ext cx="1119338" cy="111933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  <a:ln w="1270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026B7E-AA4E-4FBA-BF55-CA02443D5E70}">
      <dsp:nvSpPr>
        <dsp:cNvPr id="0" name=""/>
        <dsp:cNvSpPr/>
      </dsp:nvSpPr>
      <dsp:spPr>
        <a:xfrm>
          <a:off x="4188" y="0"/>
          <a:ext cx="1091897" cy="6719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300" kern="1200" dirty="0">
              <a:latin typeface="+mn-lt"/>
            </a:rPr>
            <a:t>137</a:t>
          </a:r>
          <a:endParaRPr lang="es-CO" sz="2300" kern="1200" dirty="0">
            <a:latin typeface="+mn-lt"/>
          </a:endParaRPr>
        </a:p>
      </dsp:txBody>
      <dsp:txXfrm>
        <a:off x="23868" y="19680"/>
        <a:ext cx="1052537" cy="632576"/>
      </dsp:txXfrm>
    </dsp:sp>
    <dsp:sp modelId="{7AE909DE-7244-45A5-978A-48182E1F3D49}">
      <dsp:nvSpPr>
        <dsp:cNvPr id="0" name=""/>
        <dsp:cNvSpPr/>
      </dsp:nvSpPr>
      <dsp:spPr>
        <a:xfrm>
          <a:off x="1479476" y="0"/>
          <a:ext cx="812788" cy="6719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900" kern="1200">
            <a:latin typeface="+mn-lt"/>
          </a:endParaRPr>
        </a:p>
      </dsp:txBody>
      <dsp:txXfrm>
        <a:off x="1479476" y="134387"/>
        <a:ext cx="611207" cy="403162"/>
      </dsp:txXfrm>
    </dsp:sp>
    <dsp:sp modelId="{37000834-CC96-4EC0-9F2E-47C8A5CEFB4A}">
      <dsp:nvSpPr>
        <dsp:cNvPr id="0" name=""/>
        <dsp:cNvSpPr/>
      </dsp:nvSpPr>
      <dsp:spPr>
        <a:xfrm>
          <a:off x="2629649" y="0"/>
          <a:ext cx="3833908" cy="671936"/>
        </a:xfrm>
        <a:prstGeom prst="roundRect">
          <a:avLst>
            <a:gd name="adj" fmla="val 1000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300" kern="1200" dirty="0">
              <a:latin typeface="+mn-lt"/>
              <a:ea typeface="Verdana" panose="020B0604030504040204" pitchFamily="34" charset="0"/>
            </a:rPr>
            <a:t>Escuelas Normales Superiores</a:t>
          </a:r>
        </a:p>
      </dsp:txBody>
      <dsp:txXfrm>
        <a:off x="2649329" y="19680"/>
        <a:ext cx="3794548" cy="63257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000834-CC96-4EC0-9F2E-47C8A5CEFB4A}">
      <dsp:nvSpPr>
        <dsp:cNvPr id="0" name=""/>
        <dsp:cNvSpPr/>
      </dsp:nvSpPr>
      <dsp:spPr>
        <a:xfrm>
          <a:off x="3158" y="0"/>
          <a:ext cx="6461429" cy="671936"/>
        </a:xfrm>
        <a:prstGeom prst="roundRect">
          <a:avLst>
            <a:gd name="adj" fmla="val 10000"/>
          </a:avLst>
        </a:prstGeom>
        <a:solidFill>
          <a:srgbClr val="3362C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700" kern="1200" dirty="0">
              <a:latin typeface="+mn-lt"/>
              <a:ea typeface="Verdana" panose="020B0604030504040204" pitchFamily="34" charset="0"/>
            </a:rPr>
            <a:t>ETC, Escuelas Normales Superiores, establecimientos educativos, aliados territoriales, otros actores</a:t>
          </a:r>
        </a:p>
      </dsp:txBody>
      <dsp:txXfrm>
        <a:off x="22838" y="19680"/>
        <a:ext cx="6422069" cy="6325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36291A-FC04-4D2F-BF8A-361A69437DC1}">
      <dsp:nvSpPr>
        <dsp:cNvPr id="0" name=""/>
        <dsp:cNvSpPr/>
      </dsp:nvSpPr>
      <dsp:spPr>
        <a:xfrm>
          <a:off x="519649" y="0"/>
          <a:ext cx="3792117" cy="5259767"/>
        </a:xfrm>
        <a:prstGeom prst="roundRect">
          <a:avLst>
            <a:gd name="adj" fmla="val 10000"/>
          </a:avLst>
        </a:prstGeom>
        <a:solidFill>
          <a:schemeClr val="bg1"/>
        </a:solidFill>
        <a:ln w="28575" cap="flat" cmpd="sng" algn="ctr">
          <a:solidFill>
            <a:srgbClr val="3362CF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endParaRPr lang="es-ES" sz="1600" kern="1200" dirty="0">
            <a:solidFill>
              <a:prstClr val="black"/>
            </a:solidFill>
            <a:latin typeface="Arial" panose="020B0604020202020204" pitchFamily="34" charset="0"/>
            <a:cs typeface="Times New Roman" panose="02020603050405020304" pitchFamily="18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es-ES" sz="1800" kern="1200" dirty="0">
              <a:solidFill>
                <a:prstClr val="black"/>
              </a:solidFill>
              <a:latin typeface="Calibri  "/>
              <a:cs typeface="Times New Roman" panose="02020603050405020304" pitchFamily="18" charset="0"/>
            </a:rPr>
            <a:t>Las personas con edades de trece (13) años o más, que no han ingresado a ningún grado del ciclo de educación básica primaria o hayan cursado como máximo los tres primeros grados.</a:t>
          </a:r>
          <a:endParaRPr lang="es-CO" sz="1800" kern="1200" dirty="0">
            <a:latin typeface="Calibri  "/>
          </a:endParaRPr>
        </a:p>
      </dsp:txBody>
      <dsp:txXfrm>
        <a:off x="519649" y="2103906"/>
        <a:ext cx="3792117" cy="2103906"/>
      </dsp:txXfrm>
    </dsp:sp>
    <dsp:sp modelId="{77C07806-B856-47AC-8FBC-1507367F5DF5}">
      <dsp:nvSpPr>
        <dsp:cNvPr id="0" name=""/>
        <dsp:cNvSpPr/>
      </dsp:nvSpPr>
      <dsp:spPr>
        <a:xfrm>
          <a:off x="1267195" y="61022"/>
          <a:ext cx="2623960" cy="2260629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7000" r="-7000"/>
          </a:stretch>
        </a:blipFill>
        <a:ln w="12700" cap="flat" cmpd="sng" algn="ctr">
          <a:solidFill>
            <a:srgbClr val="3362CF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78B5B4-12FA-4480-ABFE-0F1A64FE9662}">
      <dsp:nvSpPr>
        <dsp:cNvPr id="0" name=""/>
        <dsp:cNvSpPr/>
      </dsp:nvSpPr>
      <dsp:spPr>
        <a:xfrm>
          <a:off x="4456149" y="0"/>
          <a:ext cx="3756454" cy="5259767"/>
        </a:xfrm>
        <a:prstGeom prst="roundRect">
          <a:avLst>
            <a:gd name="adj" fmla="val 10000"/>
          </a:avLst>
        </a:prstGeom>
        <a:solidFill>
          <a:schemeClr val="bg1"/>
        </a:solidFill>
        <a:ln w="28575" cap="flat" cmpd="sng" algn="ctr">
          <a:solidFill>
            <a:srgbClr val="3362CF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endParaRPr lang="es-ES" sz="1600" kern="1200" dirty="0">
            <a:solidFill>
              <a:prstClr val="black"/>
            </a:solidFill>
            <a:latin typeface="Arial" panose="020B0604020202020204" pitchFamily="34" charset="0"/>
            <a:cs typeface="Times New Roman" panose="02020603050405020304" pitchFamily="18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es-ES" sz="1800" kern="1200" dirty="0">
              <a:solidFill>
                <a:prstClr val="black"/>
              </a:solidFill>
              <a:latin typeface="Calibri  "/>
              <a:cs typeface="Times New Roman" panose="02020603050405020304" pitchFamily="18" charset="0"/>
            </a:rPr>
            <a:t>Las personas de quince (15) años o más, que hayan finalizado el ciclo de educación básica primaria y demuestren que han estado por fuera del servicio público educativo formal, dos (2) años o más.</a:t>
          </a:r>
          <a:endParaRPr lang="es-CO" sz="1800" kern="1200" dirty="0">
            <a:latin typeface="Calibri  "/>
          </a:endParaRPr>
        </a:p>
      </dsp:txBody>
      <dsp:txXfrm>
        <a:off x="4456149" y="2103906"/>
        <a:ext cx="3756454" cy="2103906"/>
      </dsp:txXfrm>
    </dsp:sp>
    <dsp:sp modelId="{0EDBB1DF-F630-43F5-B3D7-3F351AC89649}">
      <dsp:nvSpPr>
        <dsp:cNvPr id="0" name=""/>
        <dsp:cNvSpPr/>
      </dsp:nvSpPr>
      <dsp:spPr>
        <a:xfrm>
          <a:off x="4980938" y="43192"/>
          <a:ext cx="2623960" cy="2260629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16000" r="-16000"/>
          </a:stretch>
        </a:blipFill>
        <a:ln w="12700" cap="flat" cmpd="sng" algn="ctr">
          <a:solidFill>
            <a:srgbClr val="3362CF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4B4155-D66F-49DC-85EC-17FC07E0976C}">
      <dsp:nvSpPr>
        <dsp:cNvPr id="0" name=""/>
        <dsp:cNvSpPr/>
      </dsp:nvSpPr>
      <dsp:spPr>
        <a:xfrm>
          <a:off x="823601" y="4207813"/>
          <a:ext cx="7085050" cy="788965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2CD066-23AE-4217-B78D-C0CB687AA4DC}">
      <dsp:nvSpPr>
        <dsp:cNvPr id="0" name=""/>
        <dsp:cNvSpPr/>
      </dsp:nvSpPr>
      <dsp:spPr>
        <a:xfrm>
          <a:off x="980544" y="274012"/>
          <a:ext cx="9152404" cy="18817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4554" tIns="106680" rIns="106680" bIns="106680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800" kern="1200" dirty="0"/>
            <a:t>Prestación del servicio educativo en establecimientos educativos oficiales con capacidad oficial, implementa estrategia educativa propia que defina el establecimiento educativo. </a:t>
          </a:r>
          <a:endParaRPr lang="es-ES" sz="2800" kern="1200" dirty="0"/>
        </a:p>
      </dsp:txBody>
      <dsp:txXfrm>
        <a:off x="980544" y="274012"/>
        <a:ext cx="9152404" cy="1881724"/>
      </dsp:txXfrm>
    </dsp:sp>
    <dsp:sp modelId="{C17253BE-922E-4734-A3B7-9A0403FAE869}">
      <dsp:nvSpPr>
        <dsp:cNvPr id="0" name=""/>
        <dsp:cNvSpPr/>
      </dsp:nvSpPr>
      <dsp:spPr>
        <a:xfrm>
          <a:off x="169836" y="190883"/>
          <a:ext cx="1698893" cy="1975810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28000" r="-2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B8D03F-EC81-499B-BFA9-5EBC33620C4A}">
      <dsp:nvSpPr>
        <dsp:cNvPr id="0" name=""/>
        <dsp:cNvSpPr/>
      </dsp:nvSpPr>
      <dsp:spPr>
        <a:xfrm>
          <a:off x="1222338" y="2567308"/>
          <a:ext cx="8859939" cy="238843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4554" tIns="106680" rIns="106680" bIns="106680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800" kern="1200" dirty="0"/>
            <a:t>Prestación del servicio educativo en establecimientos educativos oficiales con capacidad oficial, implementan modelos educativos flexibles oficiales y propios.</a:t>
          </a:r>
          <a:endParaRPr lang="es-ES" sz="2800" kern="1200" dirty="0"/>
        </a:p>
      </dsp:txBody>
      <dsp:txXfrm>
        <a:off x="1222338" y="2567308"/>
        <a:ext cx="8859939" cy="2388434"/>
      </dsp:txXfrm>
    </dsp:sp>
    <dsp:sp modelId="{11A07449-3ADD-45F5-98E5-1237C7534D21}">
      <dsp:nvSpPr>
        <dsp:cNvPr id="0" name=""/>
        <dsp:cNvSpPr/>
      </dsp:nvSpPr>
      <dsp:spPr>
        <a:xfrm>
          <a:off x="0" y="2624947"/>
          <a:ext cx="1859790" cy="2188288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2CD066-23AE-4217-B78D-C0CB687AA4DC}">
      <dsp:nvSpPr>
        <dsp:cNvPr id="0" name=""/>
        <dsp:cNvSpPr/>
      </dsp:nvSpPr>
      <dsp:spPr>
        <a:xfrm>
          <a:off x="1109393" y="311510"/>
          <a:ext cx="10287332" cy="227657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7932" tIns="106680" rIns="106680" bIns="10668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CO" sz="2800" kern="1200" dirty="0"/>
            <a:t>Prestación del servicio educativo mediante la contratación de un estrategia educativa/modelo educativo flexible.</a:t>
          </a:r>
          <a:endParaRPr lang="es-ES" sz="2800" kern="1200" dirty="0"/>
        </a:p>
      </dsp:txBody>
      <dsp:txXfrm>
        <a:off x="1109393" y="311510"/>
        <a:ext cx="10287332" cy="2276575"/>
      </dsp:txXfrm>
    </dsp:sp>
    <dsp:sp modelId="{C17253BE-922E-4734-A3B7-9A0403FAE869}">
      <dsp:nvSpPr>
        <dsp:cNvPr id="0" name=""/>
        <dsp:cNvSpPr/>
      </dsp:nvSpPr>
      <dsp:spPr>
        <a:xfrm>
          <a:off x="197986" y="295305"/>
          <a:ext cx="1768435" cy="2190191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38F2C9-DE6E-4173-9B1D-760754BCBF2A}">
      <dsp:nvSpPr>
        <dsp:cNvPr id="0" name=""/>
        <dsp:cNvSpPr/>
      </dsp:nvSpPr>
      <dsp:spPr>
        <a:xfrm>
          <a:off x="1611240" y="2947096"/>
          <a:ext cx="9702822" cy="236853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7932" tIns="106680" rIns="106680" bIns="106680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800" kern="1200" dirty="0"/>
            <a:t>Prestación del servicio educativo en establecimientos educativos privados que cuentan con licencia de funcionamiento  que ofrecen la educación formal para jóvenes, adultos y mayores.</a:t>
          </a:r>
          <a:endParaRPr lang="es-ES" sz="2800" kern="1200" dirty="0"/>
        </a:p>
      </dsp:txBody>
      <dsp:txXfrm>
        <a:off x="1611240" y="2947096"/>
        <a:ext cx="9702822" cy="2368536"/>
      </dsp:txXfrm>
    </dsp:sp>
    <dsp:sp modelId="{EA1BD728-D409-4DB0-A064-EE99A16A5CA9}">
      <dsp:nvSpPr>
        <dsp:cNvPr id="0" name=""/>
        <dsp:cNvSpPr/>
      </dsp:nvSpPr>
      <dsp:spPr>
        <a:xfrm>
          <a:off x="243048" y="2937768"/>
          <a:ext cx="1770231" cy="2287760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D5E4ED-9586-C140-AD72-09EA79D79B63}">
      <dsp:nvSpPr>
        <dsp:cNvPr id="0" name=""/>
        <dsp:cNvSpPr/>
      </dsp:nvSpPr>
      <dsp:spPr>
        <a:xfrm>
          <a:off x="2642" y="0"/>
          <a:ext cx="2770230" cy="541866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000" kern="1200" dirty="0"/>
            <a:t>RECURSOS PEDAGÓGICOS</a:t>
          </a:r>
        </a:p>
      </dsp:txBody>
      <dsp:txXfrm>
        <a:off x="2642" y="2167466"/>
        <a:ext cx="2770230" cy="2167466"/>
      </dsp:txXfrm>
    </dsp:sp>
    <dsp:sp modelId="{7E2D112F-45C1-C94B-A6D5-52A3D7EA2291}">
      <dsp:nvSpPr>
        <dsp:cNvPr id="0" name=""/>
        <dsp:cNvSpPr/>
      </dsp:nvSpPr>
      <dsp:spPr>
        <a:xfrm>
          <a:off x="485549" y="325120"/>
          <a:ext cx="1804416" cy="1804416"/>
        </a:xfrm>
        <a:prstGeom prst="ellipse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836A5C-EB06-3D42-9522-90280A3C0AC0}">
      <dsp:nvSpPr>
        <dsp:cNvPr id="0" name=""/>
        <dsp:cNvSpPr/>
      </dsp:nvSpPr>
      <dsp:spPr>
        <a:xfrm>
          <a:off x="2855979" y="0"/>
          <a:ext cx="2770230" cy="5418667"/>
        </a:xfrm>
        <a:prstGeom prst="roundRect">
          <a:avLst>
            <a:gd name="adj" fmla="val 10000"/>
          </a:avLst>
        </a:prstGeom>
        <a:solidFill>
          <a:schemeClr val="accent3">
            <a:hueOff val="903533"/>
            <a:satOff val="33333"/>
            <a:lumOff val="-4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000" kern="1200" dirty="0"/>
            <a:t>RECURSOS FINANCIEROS</a:t>
          </a:r>
        </a:p>
      </dsp:txBody>
      <dsp:txXfrm>
        <a:off x="2855979" y="2167466"/>
        <a:ext cx="2770230" cy="2167466"/>
      </dsp:txXfrm>
    </dsp:sp>
    <dsp:sp modelId="{D0704948-D490-794E-94FA-4A9638EC0B6F}">
      <dsp:nvSpPr>
        <dsp:cNvPr id="0" name=""/>
        <dsp:cNvSpPr/>
      </dsp:nvSpPr>
      <dsp:spPr>
        <a:xfrm>
          <a:off x="3338886" y="325120"/>
          <a:ext cx="1804416" cy="1804416"/>
        </a:xfrm>
        <a:prstGeom prst="ellipse">
          <a:avLst/>
        </a:prstGeom>
        <a:blipFill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9E559C-19BC-B64D-AB8C-28A5DC8E86D6}">
      <dsp:nvSpPr>
        <dsp:cNvPr id="0" name=""/>
        <dsp:cNvSpPr/>
      </dsp:nvSpPr>
      <dsp:spPr>
        <a:xfrm>
          <a:off x="5709316" y="0"/>
          <a:ext cx="2770230" cy="5418667"/>
        </a:xfrm>
        <a:prstGeom prst="roundRect">
          <a:avLst>
            <a:gd name="adj" fmla="val 10000"/>
          </a:avLst>
        </a:prstGeom>
        <a:solidFill>
          <a:schemeClr val="accent3">
            <a:hueOff val="1807066"/>
            <a:satOff val="66667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000" kern="1200" dirty="0"/>
            <a:t>ESTRATEGIAS OPERATIVAS </a:t>
          </a:r>
        </a:p>
      </dsp:txBody>
      <dsp:txXfrm>
        <a:off x="5709316" y="2167466"/>
        <a:ext cx="2770230" cy="2167466"/>
      </dsp:txXfrm>
    </dsp:sp>
    <dsp:sp modelId="{73BC1130-A385-AE4A-AE5C-B2E74D538724}">
      <dsp:nvSpPr>
        <dsp:cNvPr id="0" name=""/>
        <dsp:cNvSpPr/>
      </dsp:nvSpPr>
      <dsp:spPr>
        <a:xfrm>
          <a:off x="6192223" y="325120"/>
          <a:ext cx="1804416" cy="1804416"/>
        </a:xfrm>
        <a:prstGeom prst="ellipse">
          <a:avLst/>
        </a:prstGeom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4890FD-1750-6940-8F90-F55239FE0EF1}">
      <dsp:nvSpPr>
        <dsp:cNvPr id="0" name=""/>
        <dsp:cNvSpPr/>
      </dsp:nvSpPr>
      <dsp:spPr>
        <a:xfrm>
          <a:off x="8459047" y="0"/>
          <a:ext cx="2770230" cy="5418667"/>
        </a:xfrm>
        <a:prstGeom prst="roundRect">
          <a:avLst>
            <a:gd name="adj" fmla="val 1000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000" kern="1200" dirty="0"/>
            <a:t>SOCIOS ESTRATÉGICOS</a:t>
          </a:r>
        </a:p>
      </dsp:txBody>
      <dsp:txXfrm>
        <a:off x="8459047" y="2167466"/>
        <a:ext cx="2770230" cy="2167466"/>
      </dsp:txXfrm>
    </dsp:sp>
    <dsp:sp modelId="{7487AF50-1AEA-6041-9581-5C475742BD01}">
      <dsp:nvSpPr>
        <dsp:cNvPr id="0" name=""/>
        <dsp:cNvSpPr/>
      </dsp:nvSpPr>
      <dsp:spPr>
        <a:xfrm>
          <a:off x="9045560" y="325120"/>
          <a:ext cx="1804416" cy="1804416"/>
        </a:xfrm>
        <a:prstGeom prst="ellipse">
          <a:avLst/>
        </a:prstGeom>
        <a:blipFill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0E6519-335E-4948-A591-D65B839029B3}">
      <dsp:nvSpPr>
        <dsp:cNvPr id="0" name=""/>
        <dsp:cNvSpPr/>
      </dsp:nvSpPr>
      <dsp:spPr>
        <a:xfrm>
          <a:off x="453421" y="4334933"/>
          <a:ext cx="10428684" cy="812800"/>
        </a:xfrm>
        <a:prstGeom prst="left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F1D276-B7B5-40D9-95C9-E13881C8D8A3}">
      <dsp:nvSpPr>
        <dsp:cNvPr id="0" name=""/>
        <dsp:cNvSpPr/>
      </dsp:nvSpPr>
      <dsp:spPr>
        <a:xfrm>
          <a:off x="6317355" y="3469835"/>
          <a:ext cx="4764626" cy="16994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1807066"/>
              <a:satOff val="66667"/>
              <a:lumOff val="-980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Objetivo: </a:t>
          </a:r>
          <a:r>
            <a:rPr lang="es-CO" sz="1200" kern="1200"/>
            <a:t>desarrollar proceso de alfabetización con la formulación y postulación de proyectos territoriales de alfabetización CLEI 1 entre las ETC y las IES (facultades de educción  y programas educación acreditados en alta calidad)</a:t>
          </a:r>
          <a:endParaRPr lang="es-CO" sz="1200" kern="1200" dirty="0"/>
        </a:p>
      </dsp:txBody>
      <dsp:txXfrm>
        <a:off x="7784075" y="3932040"/>
        <a:ext cx="3260574" cy="1199955"/>
      </dsp:txXfrm>
    </dsp:sp>
    <dsp:sp modelId="{BD08301C-4351-4374-B3B7-583BDD0264F2}">
      <dsp:nvSpPr>
        <dsp:cNvPr id="0" name=""/>
        <dsp:cNvSpPr/>
      </dsp:nvSpPr>
      <dsp:spPr>
        <a:xfrm>
          <a:off x="0" y="2380171"/>
          <a:ext cx="5658720" cy="3038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O" sz="1200" kern="1200" dirty="0">
            <a:latin typeface="+mn-lt"/>
          </a:endParaRPr>
        </a:p>
      </dsp:txBody>
      <dsp:txXfrm>
        <a:off x="66746" y="3206539"/>
        <a:ext cx="3827612" cy="2145374"/>
      </dsp:txXfrm>
    </dsp:sp>
    <dsp:sp modelId="{1A9DC29A-D312-4B3E-8525-717A41921DD3}">
      <dsp:nvSpPr>
        <dsp:cNvPr id="0" name=""/>
        <dsp:cNvSpPr/>
      </dsp:nvSpPr>
      <dsp:spPr>
        <a:xfrm>
          <a:off x="6483888" y="-20107"/>
          <a:ext cx="3897162" cy="16994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903533"/>
              <a:satOff val="33333"/>
              <a:lumOff val="-490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Objetivo</a:t>
          </a:r>
          <a:r>
            <a:rPr lang="es-CO" sz="16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</a:t>
          </a:r>
          <a:r>
            <a:rPr lang="es-CO" sz="1600" kern="1200"/>
            <a:t> Asignar tipología del SGP para la prestación del servicio CLEI 1, prestación del servicio por horas extras</a:t>
          </a:r>
          <a:endParaRPr lang="es-CO" sz="1600" kern="1200" dirty="0"/>
        </a:p>
      </dsp:txBody>
      <dsp:txXfrm>
        <a:off x="7690369" y="17225"/>
        <a:ext cx="2653349" cy="1199955"/>
      </dsp:txXfrm>
    </dsp:sp>
    <dsp:sp modelId="{ED63B3EF-EFD1-44CD-B0AC-37EB7C7323FC}">
      <dsp:nvSpPr>
        <dsp:cNvPr id="0" name=""/>
        <dsp:cNvSpPr/>
      </dsp:nvSpPr>
      <dsp:spPr>
        <a:xfrm>
          <a:off x="138747" y="-269227"/>
          <a:ext cx="5057235" cy="2607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Objetivo:  </a:t>
          </a:r>
          <a:r>
            <a:rPr lang="es-ES" sz="1600" kern="1200" dirty="0"/>
            <a:t>Prestar servicio en los sectores rurales y urbanos dispersos de algunas regiones del país, con la vinculación de los maestros en formación (semestres 1, 2 y 3), como formadores en el desarrollo del CLEI 1, con la implementación de MEF. Permite el </a:t>
          </a:r>
          <a:r>
            <a:rPr lang="es-ES" sz="1600" i="1" kern="1200" dirty="0"/>
            <a:t>fortalecimiento de su práctica pedagógica y formación y la extensión en la ENS.</a:t>
          </a:r>
          <a:endParaRPr lang="es-CO" sz="1600" kern="1200" dirty="0"/>
        </a:p>
      </dsp:txBody>
      <dsp:txXfrm>
        <a:off x="196025" y="-211949"/>
        <a:ext cx="3425509" cy="1841054"/>
      </dsp:txXfrm>
    </dsp:sp>
    <dsp:sp modelId="{49CBD3A9-4D55-41D3-8657-55EBAB684668}">
      <dsp:nvSpPr>
        <dsp:cNvPr id="0" name=""/>
        <dsp:cNvSpPr/>
      </dsp:nvSpPr>
      <dsp:spPr>
        <a:xfrm>
          <a:off x="3188255" y="356598"/>
          <a:ext cx="2299626" cy="2299626"/>
        </a:xfrm>
        <a:prstGeom prst="pieWedg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i="1" kern="1200" dirty="0"/>
            <a:t>Escuelas Normales Superiores</a:t>
          </a:r>
          <a:endParaRPr lang="es-CO" sz="2000" b="1" i="1" kern="1200" dirty="0"/>
        </a:p>
      </dsp:txBody>
      <dsp:txXfrm>
        <a:off x="3861800" y="1030143"/>
        <a:ext cx="1626081" cy="1626081"/>
      </dsp:txXfrm>
    </dsp:sp>
    <dsp:sp modelId="{8EBBC8A8-0263-4952-9451-79ADC377EA3F}">
      <dsp:nvSpPr>
        <dsp:cNvPr id="0" name=""/>
        <dsp:cNvSpPr/>
      </dsp:nvSpPr>
      <dsp:spPr>
        <a:xfrm rot="5400000">
          <a:off x="5594100" y="356598"/>
          <a:ext cx="2299626" cy="2299626"/>
        </a:xfrm>
        <a:prstGeom prst="pieWedge">
          <a:avLst/>
        </a:prstGeom>
        <a:gradFill rotWithShape="0">
          <a:gsLst>
            <a:gs pos="0">
              <a:schemeClr val="accent3">
                <a:hueOff val="903533"/>
                <a:satOff val="33333"/>
                <a:lumOff val="-490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903533"/>
                <a:satOff val="33333"/>
                <a:lumOff val="-490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903533"/>
                <a:satOff val="33333"/>
                <a:lumOff val="-490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i="1" kern="1200" dirty="0"/>
            <a:t>Horas Extras (Tipología/Actualización Decreto)</a:t>
          </a:r>
          <a:endParaRPr lang="es-CO" sz="1600" b="1" i="1" kern="1200" dirty="0"/>
        </a:p>
      </dsp:txBody>
      <dsp:txXfrm rot="-5400000">
        <a:off x="5594100" y="1030143"/>
        <a:ext cx="1626081" cy="1626081"/>
      </dsp:txXfrm>
    </dsp:sp>
    <dsp:sp modelId="{AB339C25-427B-44E9-A7D0-538CDB932481}">
      <dsp:nvSpPr>
        <dsp:cNvPr id="0" name=""/>
        <dsp:cNvSpPr/>
      </dsp:nvSpPr>
      <dsp:spPr>
        <a:xfrm rot="10800000">
          <a:off x="5594100" y="2762442"/>
          <a:ext cx="2299626" cy="2299626"/>
        </a:xfrm>
        <a:prstGeom prst="pieWedge">
          <a:avLst/>
        </a:prstGeom>
        <a:gradFill rotWithShape="0">
          <a:gsLst>
            <a:gs pos="0">
              <a:schemeClr val="accent3">
                <a:hueOff val="1807066"/>
                <a:satOff val="66667"/>
                <a:lumOff val="-98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807066"/>
                <a:satOff val="66667"/>
                <a:lumOff val="-98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807066"/>
                <a:satOff val="66667"/>
                <a:lumOff val="-98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b="1" i="1" kern="1200" dirty="0"/>
            <a:t>Instituciones de Educación Superior/ Facultades de Educación </a:t>
          </a:r>
          <a:endParaRPr lang="es-CO" sz="1500" b="1" i="1" kern="1200" dirty="0"/>
        </a:p>
      </dsp:txBody>
      <dsp:txXfrm rot="10800000">
        <a:off x="5594100" y="2762442"/>
        <a:ext cx="1626081" cy="1626081"/>
      </dsp:txXfrm>
    </dsp:sp>
    <dsp:sp modelId="{EBB57DE2-8068-4997-833B-C67F09886E79}">
      <dsp:nvSpPr>
        <dsp:cNvPr id="0" name=""/>
        <dsp:cNvSpPr/>
      </dsp:nvSpPr>
      <dsp:spPr>
        <a:xfrm rot="16200000">
          <a:off x="3188255" y="2762442"/>
          <a:ext cx="2299626" cy="2299626"/>
        </a:xfrm>
        <a:prstGeom prst="pieWedge">
          <a:avLst/>
        </a:prstGeom>
        <a:gradFill rotWithShape="0">
          <a:gsLst>
            <a:gs pos="0">
              <a:schemeClr val="accent3">
                <a:hueOff val="2710599"/>
                <a:satOff val="100000"/>
                <a:lumOff val="-147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10599"/>
                <a:satOff val="100000"/>
                <a:lumOff val="-147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10599"/>
                <a:satOff val="100000"/>
                <a:lumOff val="-147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b="1" i="1" kern="1200" dirty="0"/>
            <a:t>Estrategia educativa hibrida implementación MEF Tejiendo Saberes CLEI 1 a 6 </a:t>
          </a:r>
        </a:p>
      </dsp:txBody>
      <dsp:txXfrm rot="5400000">
        <a:off x="3861800" y="2762442"/>
        <a:ext cx="1626081" cy="1626081"/>
      </dsp:txXfrm>
    </dsp:sp>
    <dsp:sp modelId="{4E77AB30-CCA6-4699-8AA6-E3ED0B17C3CF}">
      <dsp:nvSpPr>
        <dsp:cNvPr id="0" name=""/>
        <dsp:cNvSpPr/>
      </dsp:nvSpPr>
      <dsp:spPr>
        <a:xfrm>
          <a:off x="5144000" y="2231351"/>
          <a:ext cx="793981" cy="690418"/>
        </a:xfrm>
        <a:prstGeom prst="circular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276A793-96DC-4D59-A10D-5DF0BD1AA833}">
      <dsp:nvSpPr>
        <dsp:cNvPr id="0" name=""/>
        <dsp:cNvSpPr/>
      </dsp:nvSpPr>
      <dsp:spPr>
        <a:xfrm rot="10800000">
          <a:off x="5144000" y="2496896"/>
          <a:ext cx="793981" cy="690418"/>
        </a:xfrm>
        <a:prstGeom prst="circular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7CA1DD-3483-4C39-85DA-39A97FABC31A}">
      <dsp:nvSpPr>
        <dsp:cNvPr id="0" name=""/>
        <dsp:cNvSpPr/>
      </dsp:nvSpPr>
      <dsp:spPr>
        <a:xfrm>
          <a:off x="2971" y="0"/>
          <a:ext cx="1637535" cy="36080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i="1" kern="1200" dirty="0"/>
            <a:t>Nuevas habilidades y perfil docente</a:t>
          </a:r>
          <a:endParaRPr lang="es-CO" sz="1800" kern="1200" dirty="0"/>
        </a:p>
      </dsp:txBody>
      <dsp:txXfrm>
        <a:off x="2971" y="1443202"/>
        <a:ext cx="1637535" cy="1443202"/>
      </dsp:txXfrm>
    </dsp:sp>
    <dsp:sp modelId="{9C104F6D-C22B-4EE9-8F08-523B769A9BA9}">
      <dsp:nvSpPr>
        <dsp:cNvPr id="0" name=""/>
        <dsp:cNvSpPr/>
      </dsp:nvSpPr>
      <dsp:spPr>
        <a:xfrm>
          <a:off x="221006" y="216480"/>
          <a:ext cx="1201466" cy="1201466"/>
        </a:xfrm>
        <a:prstGeom prst="ellipse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A87D6146-A2F7-4623-B4A1-CE373BEDEFBE}">
      <dsp:nvSpPr>
        <dsp:cNvPr id="0" name=""/>
        <dsp:cNvSpPr/>
      </dsp:nvSpPr>
      <dsp:spPr>
        <a:xfrm>
          <a:off x="1689633" y="0"/>
          <a:ext cx="1637535" cy="36080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i="1" kern="1200" dirty="0"/>
            <a:t>Contenidos y plataformas</a:t>
          </a:r>
          <a:endParaRPr lang="es-CO" sz="1800" kern="1200" dirty="0"/>
        </a:p>
      </dsp:txBody>
      <dsp:txXfrm>
        <a:off x="1689633" y="1443202"/>
        <a:ext cx="1637535" cy="1443202"/>
      </dsp:txXfrm>
    </dsp:sp>
    <dsp:sp modelId="{BC1DA357-59BD-4D3D-A1A7-A9A195829DD3}">
      <dsp:nvSpPr>
        <dsp:cNvPr id="0" name=""/>
        <dsp:cNvSpPr/>
      </dsp:nvSpPr>
      <dsp:spPr>
        <a:xfrm>
          <a:off x="1907667" y="216480"/>
          <a:ext cx="1201466" cy="1201466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20000" r="-20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7678F73A-3215-43C0-A711-F50E3C3E5186}">
      <dsp:nvSpPr>
        <dsp:cNvPr id="0" name=""/>
        <dsp:cNvSpPr/>
      </dsp:nvSpPr>
      <dsp:spPr>
        <a:xfrm>
          <a:off x="3376294" y="0"/>
          <a:ext cx="1637535" cy="36080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i="1" kern="1200" dirty="0">
              <a:latin typeface="+mn-lt"/>
              <a:cs typeface="Times New Roman" panose="02020603050405020304" pitchFamily="18" charset="0"/>
            </a:rPr>
            <a:t>Recursos audiovisuales, auditivos (radio y TV) y ovas</a:t>
          </a:r>
          <a:endParaRPr lang="es-CO" sz="1800" i="1" kern="1200" dirty="0">
            <a:latin typeface="+mn-lt"/>
            <a:cs typeface="Times New Roman" panose="02020603050405020304" pitchFamily="18" charset="0"/>
          </a:endParaRPr>
        </a:p>
      </dsp:txBody>
      <dsp:txXfrm>
        <a:off x="3376294" y="1443202"/>
        <a:ext cx="1637535" cy="1443202"/>
      </dsp:txXfrm>
    </dsp:sp>
    <dsp:sp modelId="{E17237B9-D0A2-4661-B7CB-AA4F80270037}">
      <dsp:nvSpPr>
        <dsp:cNvPr id="0" name=""/>
        <dsp:cNvSpPr/>
      </dsp:nvSpPr>
      <dsp:spPr>
        <a:xfrm>
          <a:off x="3594329" y="216480"/>
          <a:ext cx="1201466" cy="1201466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l="-4000" r="-4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DFC0DCA-68E4-489F-9120-C56B8697BBF8}">
      <dsp:nvSpPr>
        <dsp:cNvPr id="0" name=""/>
        <dsp:cNvSpPr/>
      </dsp:nvSpPr>
      <dsp:spPr>
        <a:xfrm>
          <a:off x="5062956" y="0"/>
          <a:ext cx="1637535" cy="36080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i="1" kern="1200" dirty="0"/>
            <a:t>Información y seguimiento de estudiantes</a:t>
          </a:r>
          <a:endParaRPr lang="es-CO" sz="1800" i="1" kern="1200" dirty="0"/>
        </a:p>
      </dsp:txBody>
      <dsp:txXfrm>
        <a:off x="5062956" y="1443202"/>
        <a:ext cx="1637535" cy="1443202"/>
      </dsp:txXfrm>
    </dsp:sp>
    <dsp:sp modelId="{6F94E47D-2382-47DC-8BFA-C563C84144EB}">
      <dsp:nvSpPr>
        <dsp:cNvPr id="0" name=""/>
        <dsp:cNvSpPr/>
      </dsp:nvSpPr>
      <dsp:spPr>
        <a:xfrm>
          <a:off x="5280990" y="216480"/>
          <a:ext cx="1201466" cy="1201466"/>
        </a:xfrm>
        <a:prstGeom prst="ellipse">
          <a:avLst/>
        </a:prstGeom>
        <a:blipFill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3B21356-D0DB-4937-8B1B-326D23EB6005}">
      <dsp:nvSpPr>
        <dsp:cNvPr id="0" name=""/>
        <dsp:cNvSpPr/>
      </dsp:nvSpPr>
      <dsp:spPr>
        <a:xfrm>
          <a:off x="6749617" y="0"/>
          <a:ext cx="1759269" cy="36080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dirty="0"/>
            <a:t>Equipamiento, infraestructura y conectividad</a:t>
          </a:r>
          <a:endParaRPr lang="es-CO" sz="1800" kern="1200" dirty="0"/>
        </a:p>
      </dsp:txBody>
      <dsp:txXfrm>
        <a:off x="6749617" y="1443202"/>
        <a:ext cx="1759269" cy="1443202"/>
      </dsp:txXfrm>
    </dsp:sp>
    <dsp:sp modelId="{1519409F-8208-4932-AD6E-030AC1486C3A}">
      <dsp:nvSpPr>
        <dsp:cNvPr id="0" name=""/>
        <dsp:cNvSpPr/>
      </dsp:nvSpPr>
      <dsp:spPr>
        <a:xfrm>
          <a:off x="7028519" y="216480"/>
          <a:ext cx="1201466" cy="1201466"/>
        </a:xfrm>
        <a:prstGeom prst="ellipse">
          <a:avLst/>
        </a:prstGeom>
        <a:blipFill rotWithShape="1">
          <a:blip xmlns:r="http://schemas.openxmlformats.org/officeDocument/2006/relationships" r:embed="rId5"/>
          <a:srcRect/>
          <a:stretch>
            <a:fillRect l="-2000" r="-2000"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5763F36-62E6-40AD-B969-A8CC1B8A274D}">
      <dsp:nvSpPr>
        <dsp:cNvPr id="0" name=""/>
        <dsp:cNvSpPr/>
      </dsp:nvSpPr>
      <dsp:spPr>
        <a:xfrm>
          <a:off x="340474" y="2748542"/>
          <a:ext cx="7830910" cy="816926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23503E-0C4F-4C5D-87D9-5FB4E6C38300}">
      <dsp:nvSpPr>
        <dsp:cNvPr id="0" name=""/>
        <dsp:cNvSpPr/>
      </dsp:nvSpPr>
      <dsp:spPr>
        <a:xfrm>
          <a:off x="757959" y="1623614"/>
          <a:ext cx="2843498" cy="272341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solidFill>
            <a:srgbClr val="FFC000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prstClr val="white"/>
            </a:buClr>
            <a:buSzTx/>
            <a:buFontTx/>
            <a:buNone/>
          </a:pPr>
          <a:r>
            <a:rPr kumimoji="0" lang="es-CO" altLang="es-CO" sz="1800" b="1" i="0" u="none" strike="noStrike" kern="1200" cap="none" spc="0" normalizeH="0" baseline="0" noProof="0" dirty="0">
              <a:ln/>
              <a:effectLst/>
              <a:uLnTx/>
              <a:uFillTx/>
              <a:latin typeface="Calibri  "/>
            </a:rPr>
            <a:t>Son propuestas de educación formal</a:t>
          </a:r>
          <a:r>
            <a:rPr kumimoji="0" lang="es-CO" altLang="es-CO" sz="1800" b="0" i="0" u="none" strike="noStrike" kern="1200" cap="none" spc="0" normalizeH="0" baseline="0" noProof="0" dirty="0">
              <a:ln/>
              <a:effectLst/>
              <a:uLnTx/>
              <a:uFillTx/>
              <a:latin typeface="Calibri  "/>
            </a:rPr>
            <a:t>, para los niveles de preescolar, básica y media, que buscan garantizar el derecho a la educación a poblaciones vulnerables, con dificultad para acceder al sistema educativo.</a:t>
          </a:r>
          <a:endParaRPr lang="es-CO" sz="1800" kern="1200" dirty="0">
            <a:latin typeface="Calibri  "/>
          </a:endParaRPr>
        </a:p>
      </dsp:txBody>
      <dsp:txXfrm>
        <a:off x="837725" y="1703380"/>
        <a:ext cx="2683966" cy="2563878"/>
      </dsp:txXfrm>
    </dsp:sp>
    <dsp:sp modelId="{BEF3B0E2-AE25-4C72-BBE7-0D25A4DC6783}">
      <dsp:nvSpPr>
        <dsp:cNvPr id="0" name=""/>
        <dsp:cNvSpPr/>
      </dsp:nvSpPr>
      <dsp:spPr>
        <a:xfrm rot="17526235">
          <a:off x="3002349" y="2067106"/>
          <a:ext cx="1921107" cy="56513"/>
        </a:xfrm>
        <a:custGeom>
          <a:avLst/>
          <a:gdLst/>
          <a:ahLst/>
          <a:cxnLst/>
          <a:rect l="0" t="0" r="0" b="0"/>
          <a:pathLst>
            <a:path>
              <a:moveTo>
                <a:pt x="0" y="28256"/>
              </a:moveTo>
              <a:lnTo>
                <a:pt x="1921107" y="282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600" kern="1200"/>
        </a:p>
      </dsp:txBody>
      <dsp:txXfrm>
        <a:off x="3914874" y="2047336"/>
        <a:ext cx="96055" cy="96055"/>
      </dsp:txXfrm>
    </dsp:sp>
    <dsp:sp modelId="{5D86ADE3-A2ED-42DB-8BCE-85169A15DFC8}">
      <dsp:nvSpPr>
        <dsp:cNvPr id="0" name=""/>
        <dsp:cNvSpPr/>
      </dsp:nvSpPr>
      <dsp:spPr>
        <a:xfrm>
          <a:off x="4324347" y="478019"/>
          <a:ext cx="3688209" cy="14547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0" kern="1200" dirty="0"/>
            <a:t>Garantizar el derecho a la educación. </a:t>
          </a:r>
        </a:p>
      </dsp:txBody>
      <dsp:txXfrm>
        <a:off x="4366956" y="520628"/>
        <a:ext cx="3602991" cy="1369559"/>
      </dsp:txXfrm>
    </dsp:sp>
    <dsp:sp modelId="{DEB0B112-6DDD-4C98-9ED9-082FB3850C49}">
      <dsp:nvSpPr>
        <dsp:cNvPr id="0" name=""/>
        <dsp:cNvSpPr/>
      </dsp:nvSpPr>
      <dsp:spPr>
        <a:xfrm rot="21369613">
          <a:off x="3600644" y="2932803"/>
          <a:ext cx="724515" cy="56513"/>
        </a:xfrm>
        <a:custGeom>
          <a:avLst/>
          <a:gdLst/>
          <a:ahLst/>
          <a:cxnLst/>
          <a:rect l="0" t="0" r="0" b="0"/>
          <a:pathLst>
            <a:path>
              <a:moveTo>
                <a:pt x="0" y="28256"/>
              </a:moveTo>
              <a:lnTo>
                <a:pt x="724515" y="282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3944789" y="2942947"/>
        <a:ext cx="36225" cy="36225"/>
      </dsp:txXfrm>
    </dsp:sp>
    <dsp:sp modelId="{DF067246-EF0F-4AE3-AF75-F5AC7F88BA58}">
      <dsp:nvSpPr>
        <dsp:cNvPr id="0" name=""/>
        <dsp:cNvSpPr/>
      </dsp:nvSpPr>
      <dsp:spPr>
        <a:xfrm>
          <a:off x="4324347" y="2209412"/>
          <a:ext cx="3688209" cy="14547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0" kern="1200" dirty="0"/>
            <a:t>Fortalecer el acceso y la permanencia en el servicio educativo.</a:t>
          </a:r>
        </a:p>
      </dsp:txBody>
      <dsp:txXfrm>
        <a:off x="4366956" y="2252021"/>
        <a:ext cx="3602991" cy="1369559"/>
      </dsp:txXfrm>
    </dsp:sp>
    <dsp:sp modelId="{9F52AFC1-3E09-45B3-AD3D-69DCBD761CE2}">
      <dsp:nvSpPr>
        <dsp:cNvPr id="0" name=""/>
        <dsp:cNvSpPr/>
      </dsp:nvSpPr>
      <dsp:spPr>
        <a:xfrm rot="4005226">
          <a:off x="3047119" y="3798499"/>
          <a:ext cx="1831566" cy="56513"/>
        </a:xfrm>
        <a:custGeom>
          <a:avLst/>
          <a:gdLst/>
          <a:ahLst/>
          <a:cxnLst/>
          <a:rect l="0" t="0" r="0" b="0"/>
          <a:pathLst>
            <a:path>
              <a:moveTo>
                <a:pt x="0" y="28256"/>
              </a:moveTo>
              <a:lnTo>
                <a:pt x="1831566" y="282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600" kern="1200"/>
        </a:p>
      </dsp:txBody>
      <dsp:txXfrm>
        <a:off x="3917113" y="3780967"/>
        <a:ext cx="91578" cy="91578"/>
      </dsp:txXfrm>
    </dsp:sp>
    <dsp:sp modelId="{5024F318-1452-40B5-BDAE-B997319961FA}">
      <dsp:nvSpPr>
        <dsp:cNvPr id="0" name=""/>
        <dsp:cNvSpPr/>
      </dsp:nvSpPr>
      <dsp:spPr>
        <a:xfrm>
          <a:off x="4324347" y="3940805"/>
          <a:ext cx="3688209" cy="14547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0" kern="1200" dirty="0"/>
            <a:t>Mejorar la calidad educativa a través de la cualificación de estrategias y recursos  pedagógicos. </a:t>
          </a:r>
        </a:p>
      </dsp:txBody>
      <dsp:txXfrm>
        <a:off x="4366956" y="3983414"/>
        <a:ext cx="3602991" cy="136955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FDDC4C-97E5-4C89-B7C7-D00BE78EBF1F}">
      <dsp:nvSpPr>
        <dsp:cNvPr id="0" name=""/>
        <dsp:cNvSpPr/>
      </dsp:nvSpPr>
      <dsp:spPr>
        <a:xfrm>
          <a:off x="3688023" y="2274831"/>
          <a:ext cx="3296782" cy="2971229"/>
        </a:xfrm>
        <a:prstGeom prst="ellipse">
          <a:avLst/>
        </a:prstGeom>
        <a:solidFill>
          <a:srgbClr val="F42F63"/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6500" kern="1200" dirty="0"/>
        </a:p>
      </dsp:txBody>
      <dsp:txXfrm>
        <a:off x="4170826" y="2709957"/>
        <a:ext cx="2331176" cy="2100977"/>
      </dsp:txXfrm>
    </dsp:sp>
    <dsp:sp modelId="{1EE8D1E2-4EDE-4649-9C17-27AE2CA65CAF}">
      <dsp:nvSpPr>
        <dsp:cNvPr id="0" name=""/>
        <dsp:cNvSpPr/>
      </dsp:nvSpPr>
      <dsp:spPr>
        <a:xfrm rot="78095">
          <a:off x="3688536" y="3710463"/>
          <a:ext cx="83891" cy="26989"/>
        </a:xfrm>
        <a:custGeom>
          <a:avLst/>
          <a:gdLst/>
          <a:ahLst/>
          <a:cxnLst/>
          <a:rect l="0" t="0" r="0" b="0"/>
          <a:pathLst>
            <a:path>
              <a:moveTo>
                <a:pt x="0" y="13494"/>
              </a:moveTo>
              <a:lnTo>
                <a:pt x="83891" y="13494"/>
              </a:lnTo>
            </a:path>
          </a:pathLst>
        </a:custGeom>
        <a:noFill/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3728384" y="3721860"/>
        <a:ext cx="4194" cy="4194"/>
      </dsp:txXfrm>
    </dsp:sp>
    <dsp:sp modelId="{DBBC105B-99D3-4CDB-83EC-82A5FDC82179}">
      <dsp:nvSpPr>
        <dsp:cNvPr id="0" name=""/>
        <dsp:cNvSpPr/>
      </dsp:nvSpPr>
      <dsp:spPr>
        <a:xfrm>
          <a:off x="476158" y="2201855"/>
          <a:ext cx="3296782" cy="297122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kern="1200" dirty="0">
            <a:latin typeface="Calibri  "/>
          </a:endParaRPr>
        </a:p>
      </dsp:txBody>
      <dsp:txXfrm>
        <a:off x="958961" y="2636981"/>
        <a:ext cx="2331176" cy="2100977"/>
      </dsp:txXfrm>
    </dsp:sp>
    <dsp:sp modelId="{D73DAD56-4F61-4524-B71C-C9C9D957AF3A}">
      <dsp:nvSpPr>
        <dsp:cNvPr id="0" name=""/>
        <dsp:cNvSpPr/>
      </dsp:nvSpPr>
      <dsp:spPr>
        <a:xfrm rot="10745478">
          <a:off x="6913445" y="3721373"/>
          <a:ext cx="71109" cy="26989"/>
        </a:xfrm>
        <a:custGeom>
          <a:avLst/>
          <a:gdLst/>
          <a:ahLst/>
          <a:cxnLst/>
          <a:rect l="0" t="0" r="0" b="0"/>
          <a:pathLst>
            <a:path>
              <a:moveTo>
                <a:pt x="0" y="13494"/>
              </a:moveTo>
              <a:lnTo>
                <a:pt x="71109" y="13494"/>
              </a:lnTo>
            </a:path>
          </a:pathLst>
        </a:custGeom>
        <a:noFill/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 rot="10800000">
        <a:off x="6947222" y="3733090"/>
        <a:ext cx="3555" cy="3555"/>
      </dsp:txXfrm>
    </dsp:sp>
    <dsp:sp modelId="{3010C117-A6E5-4303-BA7A-A76E3F72AB15}">
      <dsp:nvSpPr>
        <dsp:cNvPr id="0" name=""/>
        <dsp:cNvSpPr/>
      </dsp:nvSpPr>
      <dsp:spPr>
        <a:xfrm>
          <a:off x="6913194" y="2223676"/>
          <a:ext cx="3296782" cy="2971229"/>
        </a:xfrm>
        <a:prstGeom prst="ellips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6500" kern="1200" dirty="0"/>
        </a:p>
      </dsp:txBody>
      <dsp:txXfrm>
        <a:off x="7395997" y="2658802"/>
        <a:ext cx="2331176" cy="21009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F3D823-9E96-4FEC-8CE2-8988BDC7766E}" type="datetimeFigureOut">
              <a:rPr lang="en-IN" smtClean="0"/>
              <a:t>03/02/21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6AFDFE-F0F8-4C62-8598-B3BB3A01B36D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35006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794097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65800" cy="3243263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BDBF5E-B37D-4DDA-B660-B384AC440B44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45595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15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897159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16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794097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17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905818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18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559097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19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71348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20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325350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21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31036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22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548711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23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1172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3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119885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24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42380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25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005804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26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57276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4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1832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45616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6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94099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7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886473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8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432975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9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883173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0C199-CAB9-4621-A0EC-198D2B8FD4E5}" type="slidenum">
              <a:rPr lang="es-CO" smtClean="0"/>
              <a:t>10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47450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03/02/21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2866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03/02/21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71380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03/02/21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59763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3/02/21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567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3/02/21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2914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3/02/21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924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3/02/21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810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3/02/21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747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3/02/21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9796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3/02/21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7841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3/02/21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618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03/02/21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280662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3/02/21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0453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3/02/21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7956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3/02/21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8280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3/02/21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2302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3/02/21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6882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3/02/21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2362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3/02/21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968717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3/02/21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01076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3/02/21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34274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3/02/21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27169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03/02/21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815517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3/02/21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974402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3/02/21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828218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3/02/21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87057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0E37E-05F4-674C-AD4E-2106243F5975}" type="datetimeFigureOut">
              <a:rPr lang="es-CO" smtClean="0"/>
              <a:t>3/02/21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F0B8E-66C2-2049-9E7A-AFFB689CC9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09055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03/02/21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55526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03/02/21</a:t>
            </a:fld>
            <a:endParaRPr lang="en-IN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7997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03/02/21</a:t>
            </a:fld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978173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03/02/21</a:t>
            </a:fld>
            <a:endParaRPr lang="en-I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98746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03/02/21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3993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03/02/21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23296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CC0FE-805F-49DC-AF7D-9117F6B50B77}" type="datetimeFigureOut">
              <a:rPr lang="en-IN" smtClean="0"/>
              <a:t>03/02/21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03771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D690E37E-05F4-674C-AD4E-2106243F5975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457200"/>
              <a:t>3/02/21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F16F0B8E-66C2-2049-9E7A-AFFB689CC94E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457200"/>
              <a:t>‹Nº›</a:t>
            </a:fld>
            <a:endParaRPr lang="es-C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948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EC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D690E37E-05F4-674C-AD4E-2106243F5975}" type="datetimeFigureOut">
              <a:rPr lang="es-CO" smtClean="0"/>
              <a:pPr/>
              <a:t>3/02/21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16F0B8E-66C2-2049-9E7A-AFFB689CC94E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58533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diagramLayout" Target="../diagrams/layout6.xml"/><Relationship Id="rId7" Type="http://schemas.openxmlformats.org/officeDocument/2006/relationships/image" Target="../media/image19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10" Type="http://schemas.openxmlformats.org/officeDocument/2006/relationships/image" Target="../media/image22.pn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19.png"/><Relationship Id="rId7" Type="http://schemas.openxmlformats.org/officeDocument/2006/relationships/diagramQuickStyle" Target="../diagrams/quickStyle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10" Type="http://schemas.openxmlformats.org/officeDocument/2006/relationships/image" Target="../media/image22.png"/><Relationship Id="rId4" Type="http://schemas.openxmlformats.org/officeDocument/2006/relationships/image" Target="../media/image20.svg"/><Relationship Id="rId9" Type="http://schemas.microsoft.com/office/2007/relationships/diagramDrawing" Target="../diagrams/drawing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3.png"/><Relationship Id="rId4" Type="http://schemas.microsoft.com/office/2017/06/relationships/model3d" Target="../media/model3d1.glb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3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diagramLayout" Target="../diagrams/layout11.xml"/><Relationship Id="rId3" Type="http://schemas.openxmlformats.org/officeDocument/2006/relationships/image" Target="../media/image1.png"/><Relationship Id="rId7" Type="http://schemas.openxmlformats.org/officeDocument/2006/relationships/image" Target="../media/image44.svg"/><Relationship Id="rId12" Type="http://schemas.openxmlformats.org/officeDocument/2006/relationships/diagramData" Target="../diagrams/data11.xml"/><Relationship Id="rId2" Type="http://schemas.openxmlformats.org/officeDocument/2006/relationships/notesSlide" Target="../notesSlides/notesSlide21.xml"/><Relationship Id="rId16" Type="http://schemas.microsoft.com/office/2007/relationships/diagramDrawing" Target="../diagrams/drawing1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3.png"/><Relationship Id="rId11" Type="http://schemas.openxmlformats.org/officeDocument/2006/relationships/image" Target="../media/image48.svg"/><Relationship Id="rId5" Type="http://schemas.openxmlformats.org/officeDocument/2006/relationships/image" Target="../media/image42.svg"/><Relationship Id="rId15" Type="http://schemas.openxmlformats.org/officeDocument/2006/relationships/diagramColors" Target="../diagrams/colors11.xml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svg"/><Relationship Id="rId14" Type="http://schemas.openxmlformats.org/officeDocument/2006/relationships/diagramQuickStyle" Target="../diagrams/quickStyle1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diagramLayout" Target="../diagrams/layout12.xml"/><Relationship Id="rId3" Type="http://schemas.openxmlformats.org/officeDocument/2006/relationships/image" Target="../media/image1.png"/><Relationship Id="rId7" Type="http://schemas.openxmlformats.org/officeDocument/2006/relationships/image" Target="../media/image44.svg"/><Relationship Id="rId12" Type="http://schemas.openxmlformats.org/officeDocument/2006/relationships/diagramData" Target="../diagrams/data12.xml"/><Relationship Id="rId2" Type="http://schemas.openxmlformats.org/officeDocument/2006/relationships/notesSlide" Target="../notesSlides/notesSlide22.xml"/><Relationship Id="rId16" Type="http://schemas.microsoft.com/office/2007/relationships/diagramDrawing" Target="../diagrams/drawing1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3.png"/><Relationship Id="rId11" Type="http://schemas.openxmlformats.org/officeDocument/2006/relationships/image" Target="../media/image48.svg"/><Relationship Id="rId5" Type="http://schemas.openxmlformats.org/officeDocument/2006/relationships/image" Target="../media/image42.svg"/><Relationship Id="rId15" Type="http://schemas.openxmlformats.org/officeDocument/2006/relationships/diagramColors" Target="../diagrams/colors12.xml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svg"/><Relationship Id="rId14" Type="http://schemas.openxmlformats.org/officeDocument/2006/relationships/diagramQuickStyle" Target="../diagrams/quickStyle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image" Target="../media/image5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microsoft.com/office/2017/06/relationships/model3d" Target="../media/model3d1.glb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9C6E5F6D-E708-2541-A0C8-768542CA1B2A}"/>
              </a:ext>
            </a:extLst>
          </p:cNvPr>
          <p:cNvSpPr/>
          <p:nvPr/>
        </p:nvSpPr>
        <p:spPr>
          <a:xfrm>
            <a:off x="-2" y="0"/>
            <a:ext cx="7190511" cy="6858000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E90E59F-664F-B247-BABD-CC1CDF8ED2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4364" y="-27708"/>
            <a:ext cx="4987637" cy="948786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47D294CF-C86D-9449-A665-74E3810FA0E4}"/>
              </a:ext>
            </a:extLst>
          </p:cNvPr>
          <p:cNvSpPr/>
          <p:nvPr/>
        </p:nvSpPr>
        <p:spPr>
          <a:xfrm flipV="1">
            <a:off x="7527481" y="4860038"/>
            <a:ext cx="4535397" cy="118508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3B82A0C-9E76-4E4D-A81D-1986249DB9B7}"/>
              </a:ext>
            </a:extLst>
          </p:cNvPr>
          <p:cNvSpPr/>
          <p:nvPr/>
        </p:nvSpPr>
        <p:spPr>
          <a:xfrm>
            <a:off x="110834" y="5566016"/>
            <a:ext cx="70796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anose="020B0604030504040204" pitchFamily="34" charset="0"/>
                <a:cs typeface="Verdana" panose="020B0604030504040204" pitchFamily="34" charset="0"/>
              </a:rPr>
              <a:t>EDUCACIÓN EN EL MEDIO RURAL Y PARA JÓVENES, ADULTOS Y MAYORES</a:t>
            </a:r>
            <a:endParaRPr lang="es-CO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61CFCF94-EB82-4368-959D-8EFACAD7A04B}"/>
              </a:ext>
            </a:extLst>
          </p:cNvPr>
          <p:cNvSpPr/>
          <p:nvPr/>
        </p:nvSpPr>
        <p:spPr>
          <a:xfrm>
            <a:off x="7527481" y="3844376"/>
            <a:ext cx="453539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b="1" dirty="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Dirección de Cobertura y Equidad</a:t>
            </a:r>
          </a:p>
          <a:p>
            <a:pPr algn="ctr"/>
            <a:r>
              <a:rPr lang="es-CO" sz="2400" b="1" dirty="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Subdirección de Permanencia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61CFCF94-EB82-4368-959D-8EFACAD7A04B}"/>
              </a:ext>
            </a:extLst>
          </p:cNvPr>
          <p:cNvSpPr/>
          <p:nvPr/>
        </p:nvSpPr>
        <p:spPr>
          <a:xfrm>
            <a:off x="7527481" y="4978548"/>
            <a:ext cx="45353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b="1" dirty="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</a:rPr>
              <a:t>Febrero de 2021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1C069EC4-E8A8-46E8-AB2F-2FDEF7B60EE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75" y="446685"/>
            <a:ext cx="6455391" cy="5074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79854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97005" y="342469"/>
            <a:ext cx="2405612" cy="457613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2469"/>
            <a:ext cx="8792308" cy="61782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Convocatoria de Alfabetización CLEI 1 – Proyectos Territoriales</a:t>
            </a:r>
            <a:endParaRPr kumimoji="0" lang="es-ES" sz="2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8F84161A-3172-4418-9E06-B723DC90C4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269" t="40209" r="26882" b="12496"/>
          <a:stretch/>
        </p:blipFill>
        <p:spPr>
          <a:xfrm>
            <a:off x="722674" y="1431900"/>
            <a:ext cx="11178651" cy="4759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6420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uadroTexto 32">
            <a:extLst>
              <a:ext uri="{FF2B5EF4-FFF2-40B4-BE49-F238E27FC236}">
                <a16:creationId xmlns:a16="http://schemas.microsoft.com/office/drawing/2014/main" id="{C618E092-FB40-4CD2-8B56-AF131E06C05D}"/>
              </a:ext>
            </a:extLst>
          </p:cNvPr>
          <p:cNvSpPr txBox="1"/>
          <p:nvPr/>
        </p:nvSpPr>
        <p:spPr>
          <a:xfrm>
            <a:off x="0" y="328108"/>
            <a:ext cx="8693624" cy="40011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lvl="0" algn="just" defTabSz="457200">
              <a:defRPr/>
            </a:pPr>
            <a:r>
              <a:rPr lang="es-CO" sz="20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Convocatoria de Alfabetización CLEI 1 – Proyectos Territoriales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13" descr="Head with Gears">
            <a:extLst>
              <a:ext uri="{FF2B5EF4-FFF2-40B4-BE49-F238E27FC236}">
                <a16:creationId xmlns:a16="http://schemas.microsoft.com/office/drawing/2014/main" id="{E9090418-63C2-4EFC-A880-EF4DB9406CB0}"/>
              </a:ext>
            </a:extLst>
          </p:cNvPr>
          <p:cNvPicPr preferRelativeResize="0"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4796" y="1025921"/>
            <a:ext cx="1452896" cy="1174366"/>
          </a:xfrm>
          <a:prstGeom prst="rect">
            <a:avLst/>
          </a:prstGeom>
        </p:spPr>
      </p:pic>
      <p:pic>
        <p:nvPicPr>
          <p:cNvPr id="10" name="Imagen 9" descr="Imagen que contiene sostener, agua, azul, computadora&#10;&#10;Descripción generada automáticamente">
            <a:extLst>
              <a:ext uri="{FF2B5EF4-FFF2-40B4-BE49-F238E27FC236}">
                <a16:creationId xmlns:a16="http://schemas.microsoft.com/office/drawing/2014/main" id="{D9BDFCDD-97A5-4C2A-8E0B-40ABEA09EF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9598" y="5107412"/>
            <a:ext cx="1959903" cy="117594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2ABA7EF-8D35-402C-90F6-C75AF3821D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0998" y="190298"/>
            <a:ext cx="3151002" cy="707197"/>
          </a:xfrm>
          <a:prstGeom prst="rect">
            <a:avLst/>
          </a:prstGeom>
        </p:spPr>
      </p:pic>
      <p:graphicFrame>
        <p:nvGraphicFramePr>
          <p:cNvPr id="6" name="Tabla 6">
            <a:extLst>
              <a:ext uri="{FF2B5EF4-FFF2-40B4-BE49-F238E27FC236}">
                <a16:creationId xmlns:a16="http://schemas.microsoft.com/office/drawing/2014/main" id="{72E97BF5-AFC7-4D6E-80F1-7242409943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340033"/>
              </p:ext>
            </p:extLst>
          </p:nvPr>
        </p:nvGraphicFramePr>
        <p:xfrm>
          <a:off x="764796" y="2328714"/>
          <a:ext cx="10662405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3514">
                  <a:extLst>
                    <a:ext uri="{9D8B030D-6E8A-4147-A177-3AD203B41FA5}">
                      <a16:colId xmlns:a16="http://schemas.microsoft.com/office/drawing/2014/main" val="2972289170"/>
                    </a:ext>
                  </a:extLst>
                </a:gridCol>
                <a:gridCol w="1963514">
                  <a:extLst>
                    <a:ext uri="{9D8B030D-6E8A-4147-A177-3AD203B41FA5}">
                      <a16:colId xmlns:a16="http://schemas.microsoft.com/office/drawing/2014/main" val="2592253559"/>
                    </a:ext>
                  </a:extLst>
                </a:gridCol>
                <a:gridCol w="1963514">
                  <a:extLst>
                    <a:ext uri="{9D8B030D-6E8A-4147-A177-3AD203B41FA5}">
                      <a16:colId xmlns:a16="http://schemas.microsoft.com/office/drawing/2014/main" val="4082914899"/>
                    </a:ext>
                  </a:extLst>
                </a:gridCol>
                <a:gridCol w="2744526">
                  <a:extLst>
                    <a:ext uri="{9D8B030D-6E8A-4147-A177-3AD203B41FA5}">
                      <a16:colId xmlns:a16="http://schemas.microsoft.com/office/drawing/2014/main" val="2276616441"/>
                    </a:ext>
                  </a:extLst>
                </a:gridCol>
                <a:gridCol w="2027337">
                  <a:extLst>
                    <a:ext uri="{9D8B030D-6E8A-4147-A177-3AD203B41FA5}">
                      <a16:colId xmlns:a16="http://schemas.microsoft.com/office/drawing/2014/main" val="24717982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2000" dirty="0"/>
                        <a:t>No de proyectos territoriales aprobados y financiados</a:t>
                      </a:r>
                      <a:endParaRPr lang="es-CO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/>
                        <a:t>No de ETC</a:t>
                      </a:r>
                      <a:endParaRPr lang="es-CO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/>
                        <a:t>No de IES con programas en educación de alta calidad </a:t>
                      </a:r>
                      <a:endParaRPr lang="es-CO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/>
                        <a:t>Inversión </a:t>
                      </a:r>
                      <a:endParaRPr lang="es-CO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/>
                        <a:t>No de Beneficiarios</a:t>
                      </a:r>
                      <a:endParaRPr lang="es-CO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7478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3200" dirty="0"/>
                        <a:t>37</a:t>
                      </a:r>
                      <a:endParaRPr lang="es-CO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3200" dirty="0"/>
                        <a:t>37</a:t>
                      </a:r>
                      <a:endParaRPr lang="es-CO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3200" dirty="0"/>
                        <a:t>25 </a:t>
                      </a:r>
                      <a:endParaRPr lang="es-CO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3200" dirty="0"/>
                        <a:t>$18.268.319 </a:t>
                      </a:r>
                      <a:endParaRPr lang="es-CO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3200" dirty="0"/>
                        <a:t>25.000</a:t>
                      </a:r>
                      <a:endParaRPr lang="es-CO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2541577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AD80F085-A297-4FCC-ADF0-744EC4FBCD6F}"/>
              </a:ext>
            </a:extLst>
          </p:cNvPr>
          <p:cNvSpPr txBox="1"/>
          <p:nvPr/>
        </p:nvSpPr>
        <p:spPr>
          <a:xfrm>
            <a:off x="2521355" y="1243772"/>
            <a:ext cx="65196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Financiación del Fondo MEN – ICETEX  Fase 1 y 2 </a:t>
            </a:r>
          </a:p>
          <a:p>
            <a:r>
              <a:rPr lang="es-ES" b="1" dirty="0"/>
              <a:t> 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2586213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C618E092-FB40-4CD2-8B56-AF131E06C05D}"/>
              </a:ext>
            </a:extLst>
          </p:cNvPr>
          <p:cNvSpPr txBox="1"/>
          <p:nvPr/>
        </p:nvSpPr>
        <p:spPr>
          <a:xfrm>
            <a:off x="0" y="327073"/>
            <a:ext cx="8100333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PROCESO DE ALFABETIZACIÓN CLEI 1 - 2021</a:t>
            </a: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DF8EDC50-BD9A-1045-B7E9-88FD51A0944A}"/>
              </a:ext>
            </a:extLst>
          </p:cNvPr>
          <p:cNvGraphicFramePr/>
          <p:nvPr/>
        </p:nvGraphicFramePr>
        <p:xfrm>
          <a:off x="142239" y="1169830"/>
          <a:ext cx="1133552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85ECEB0C-4431-4935-A1AB-88AEAA2D7502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9083041" y="78067"/>
            <a:ext cx="3108959" cy="71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8142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uadroTexto 32">
            <a:extLst>
              <a:ext uri="{FF2B5EF4-FFF2-40B4-BE49-F238E27FC236}">
                <a16:creationId xmlns:a16="http://schemas.microsoft.com/office/drawing/2014/main" id="{C618E092-FB40-4CD2-8B56-AF131E06C05D}"/>
              </a:ext>
            </a:extLst>
          </p:cNvPr>
          <p:cNvSpPr txBox="1"/>
          <p:nvPr/>
        </p:nvSpPr>
        <p:spPr>
          <a:xfrm>
            <a:off x="0" y="141220"/>
            <a:ext cx="8693624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ESTRATEGIAS PRESTACION DEL SERVICIO ALFABETIZACIÓN – CLEI 1</a:t>
            </a:r>
          </a:p>
        </p:txBody>
      </p:sp>
      <p:graphicFrame>
        <p:nvGraphicFramePr>
          <p:cNvPr id="3" name="Diagrama 2"/>
          <p:cNvGraphicFramePr/>
          <p:nvPr/>
        </p:nvGraphicFramePr>
        <p:xfrm>
          <a:off x="838200" y="1192106"/>
          <a:ext cx="11081982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uadroTexto 3"/>
          <p:cNvSpPr txBox="1"/>
          <p:nvPr/>
        </p:nvSpPr>
        <p:spPr>
          <a:xfrm>
            <a:off x="838200" y="3784079"/>
            <a:ext cx="3529528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Objetivo</a:t>
            </a:r>
            <a:r>
              <a:rPr kumimoji="0" lang="es-CO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: </a:t>
            </a:r>
            <a:r>
              <a:rPr kumimoji="0" lang="es-CO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generar</a:t>
            </a:r>
            <a:r>
              <a:rPr kumimoji="0" lang="es-CO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s-E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" panose="020B0604020202020204" pitchFamily="34" charset="0"/>
                <a:cs typeface="+mn-cs"/>
              </a:rPr>
              <a:t>modalidad</a:t>
            </a:r>
            <a:r>
              <a:rPr kumimoji="0" lang="es-ES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" panose="020B0604020202020204" pitchFamily="34" charset="0"/>
                <a:cs typeface="+mn-cs"/>
              </a:rPr>
              <a:t> que combina la </a:t>
            </a:r>
            <a:r>
              <a:rPr kumimoji="0" lang="es-CO" sz="13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" panose="020B0604020202020204" pitchFamily="34" charset="0"/>
                <a:cs typeface="+mn-cs"/>
              </a:rPr>
              <a:t>educación presencial y remota </a:t>
            </a:r>
            <a:r>
              <a:rPr kumimoji="0" lang="es-CO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" panose="020B0604020202020204" pitchFamily="34" charset="0"/>
                <a:cs typeface="+mn-cs"/>
              </a:rPr>
              <a:t>a través de distintos medios </a:t>
            </a:r>
            <a:r>
              <a:rPr kumimoji="0" lang="es-CO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" panose="020B0604020202020204" pitchFamily="34" charset="0"/>
                <a:cs typeface="+mn-cs"/>
              </a:rPr>
              <a:t>como plataformas de aprendizaje en línea, TV, radio, OVAS, </a:t>
            </a:r>
            <a:r>
              <a:rPr kumimoji="0" lang="es-CO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+mn-cs"/>
              </a:rPr>
              <a:t>impresos (cartillas y manuales), herramientas tecnológicas y medios, pueden </a:t>
            </a:r>
            <a:r>
              <a:rPr kumimoji="0" lang="es-CO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+mn-cs"/>
              </a:rPr>
              <a:t>ser </a:t>
            </a:r>
            <a:r>
              <a:rPr kumimoji="0" lang="es-CO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" panose="020B0604020202020204" pitchFamily="34" charset="0"/>
                <a:cs typeface="+mn-cs"/>
              </a:rPr>
              <a:t>online y offline.</a:t>
            </a:r>
            <a:endParaRPr kumimoji="0" lang="es-CO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+mn-cs"/>
              </a:rPr>
              <a:t>Movilizar los aprendizajes en la población con MEF u otras estrategias pedagógicas que permitan fortalecer trabajo colaborativo, aprendizaje autónomo y significativo.</a:t>
            </a:r>
            <a:endParaRPr kumimoji="0" lang="es-CO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Línea</a:t>
            </a:r>
            <a:r>
              <a:rPr kumimoji="0" lang="es-CO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+mn-cs"/>
              </a:rPr>
              <a:t> de implementación  institucional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+mn-cs"/>
              </a:rPr>
              <a:t> 5 escenarios de implementación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Graphic 13" descr="Head with Gears">
            <a:extLst>
              <a:ext uri="{FF2B5EF4-FFF2-40B4-BE49-F238E27FC236}">
                <a16:creationId xmlns:a16="http://schemas.microsoft.com/office/drawing/2014/main" id="{E9090418-63C2-4EFC-A880-EF4DB9406CB0}"/>
              </a:ext>
            </a:extLst>
          </p:cNvPr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1752" y="740486"/>
            <a:ext cx="1452896" cy="1174366"/>
          </a:xfrm>
          <a:prstGeom prst="rect">
            <a:avLst/>
          </a:prstGeom>
        </p:spPr>
      </p:pic>
      <p:pic>
        <p:nvPicPr>
          <p:cNvPr id="10" name="Imagen 9" descr="Imagen que contiene sostener, agua, azul, computadora&#10;&#10;Descripción generada automáticamente">
            <a:extLst>
              <a:ext uri="{FF2B5EF4-FFF2-40B4-BE49-F238E27FC236}">
                <a16:creationId xmlns:a16="http://schemas.microsoft.com/office/drawing/2014/main" id="{D9BDFCDD-97A5-4C2A-8E0B-40ABEA09EF0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40998" y="3112678"/>
            <a:ext cx="2238003" cy="134280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2ABA7EF-8D35-402C-90F6-C75AF3821D5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40998" y="190298"/>
            <a:ext cx="3151002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1055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uadroTexto 35">
            <a:extLst>
              <a:ext uri="{FF2B5EF4-FFF2-40B4-BE49-F238E27FC236}">
                <a16:creationId xmlns:a16="http://schemas.microsoft.com/office/drawing/2014/main" id="{C618E092-FB40-4CD2-8B56-AF131E06C05D}"/>
              </a:ext>
            </a:extLst>
          </p:cNvPr>
          <p:cNvSpPr txBox="1"/>
          <p:nvPr/>
        </p:nvSpPr>
        <p:spPr>
          <a:xfrm>
            <a:off x="0" y="187033"/>
            <a:ext cx="8215952" cy="83099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ESTRATEGIAS PEDAGÓGICAS: </a:t>
            </a: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ESTRATEGIA EDUCATIVA HÍBRIDA / IMPLEMENTACIÓN TEJIENDO SABERES CLEI 1 al 6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3312205" y="3873452"/>
            <a:ext cx="6463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	</a:t>
            </a:r>
          </a:p>
        </p:txBody>
      </p:sp>
      <p:pic>
        <p:nvPicPr>
          <p:cNvPr id="21" name="Graphic 13" descr="Head with Gears">
            <a:extLst>
              <a:ext uri="{FF2B5EF4-FFF2-40B4-BE49-F238E27FC236}">
                <a16:creationId xmlns:a16="http://schemas.microsoft.com/office/drawing/2014/main" id="{E9090418-63C2-4EFC-A880-EF4DB9406CB0}"/>
              </a:ext>
            </a:extLst>
          </p:cNvPr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11221" y="1363099"/>
            <a:ext cx="1452896" cy="1174366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1345238B-2E1C-47BC-B09C-4359B1AB4EE3}"/>
              </a:ext>
            </a:extLst>
          </p:cNvPr>
          <p:cNvSpPr/>
          <p:nvPr/>
        </p:nvSpPr>
        <p:spPr>
          <a:xfrm>
            <a:off x="1282015" y="1234740"/>
            <a:ext cx="9853747" cy="1478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  <a:t>La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  <a:t>estrategia educativa híbrida tiene cuatro (4) elementos para lograr una implementación exitosa 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(BID, 2020);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+mn-cs"/>
              </a:rPr>
              <a:t>sin embargo, el Ministerio de Educación Nacional aporta un quinto (5) elemento clave para 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lograr una educación híbrida exitosa, los cuales se describen a continuación:</a:t>
            </a: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" panose="020B0604020202020204" pitchFamily="34" charset="0"/>
              <a:cs typeface="+mn-cs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5232C40F-2D48-433C-9E40-ACF40091EFAE}"/>
              </a:ext>
            </a:extLst>
          </p:cNvPr>
          <p:cNvSpPr/>
          <p:nvPr/>
        </p:nvSpPr>
        <p:spPr>
          <a:xfrm>
            <a:off x="142884" y="6434752"/>
            <a:ext cx="10815780" cy="31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0" algn="ctr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0" i="1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Adaptación propia, MEN 2020. Recursos de una estrategia educativa híbrida. Tomado de BID 2020. </a:t>
            </a: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" panose="020B0604020202020204" pitchFamily="34" charset="0"/>
              <a:cs typeface="+mn-cs"/>
            </a:endParaRPr>
          </a:p>
        </p:txBody>
      </p:sp>
      <p:graphicFrame>
        <p:nvGraphicFramePr>
          <p:cNvPr id="26" name="Diagrama 25">
            <a:extLst>
              <a:ext uri="{FF2B5EF4-FFF2-40B4-BE49-F238E27FC236}">
                <a16:creationId xmlns:a16="http://schemas.microsoft.com/office/drawing/2014/main" id="{4049AB65-0786-4541-B6D2-CAC8E1706003}"/>
              </a:ext>
            </a:extLst>
          </p:cNvPr>
          <p:cNvGraphicFramePr/>
          <p:nvPr/>
        </p:nvGraphicFramePr>
        <p:xfrm>
          <a:off x="1564647" y="2755875"/>
          <a:ext cx="8511859" cy="36080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7" name="Cuadro de texto 2">
            <a:extLst>
              <a:ext uri="{FF2B5EF4-FFF2-40B4-BE49-F238E27FC236}">
                <a16:creationId xmlns:a16="http://schemas.microsoft.com/office/drawing/2014/main" id="{1F2944B5-F818-4918-8395-79B4B8086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2930" y="5733141"/>
            <a:ext cx="6855292" cy="33855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Elementos o recursos de una estrategia educativa híbrida</a:t>
            </a: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" panose="020B0604020202020204" pitchFamily="34" charset="0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 </a:t>
            </a:r>
            <a:endParaRPr kumimoji="0" lang="es-CO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" panose="020B0604020202020204" pitchFamily="34" charset="0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1EB2D3C-EAC9-4126-8B3B-51A5A3EA90A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57954" y="0"/>
            <a:ext cx="3109229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8934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71298" y="0"/>
            <a:ext cx="3277421" cy="623455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9" y="1"/>
            <a:ext cx="6673516" cy="6858000"/>
          </a:xfrm>
          <a:solidFill>
            <a:schemeClr val="accent1"/>
          </a:solidFill>
          <a:effectLst/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s-ES" sz="4800" b="1" dirty="0">
                <a:solidFill>
                  <a:schemeClr val="bg1"/>
                </a:solidFill>
                <a:effectLst/>
                <a:latin typeface="+mn-lt"/>
                <a:ea typeface="Verdana" panose="020B0604030504040204" pitchFamily="34" charset="0"/>
                <a:cs typeface="Arial" pitchFamily="34" charset="0"/>
              </a:rPr>
              <a:t>MODELOS EDUCATIVOS FLEXIBLES – MEF</a:t>
            </a:r>
            <a:br>
              <a:rPr lang="es-ES" sz="4800" b="1" dirty="0">
                <a:solidFill>
                  <a:schemeClr val="bg1"/>
                </a:solidFill>
                <a:effectLst/>
                <a:latin typeface="+mn-lt"/>
                <a:ea typeface="Verdana" panose="020B0604030504040204" pitchFamily="34" charset="0"/>
                <a:cs typeface="Arial" pitchFamily="34" charset="0"/>
              </a:rPr>
            </a:br>
            <a:r>
              <a:rPr lang="es-ES" sz="4800" b="1" dirty="0">
                <a:solidFill>
                  <a:schemeClr val="bg1"/>
                </a:solidFill>
                <a:effectLst/>
                <a:latin typeface="+mn-lt"/>
                <a:ea typeface="Verdana" panose="020B0604030504040204" pitchFamily="34" charset="0"/>
                <a:cs typeface="Arial" pitchFamily="34" charset="0"/>
              </a:rPr>
              <a:t>estrategia educativa </a:t>
            </a:r>
            <a:endParaRPr lang="es-CO" sz="4800" b="1" dirty="0">
              <a:solidFill>
                <a:schemeClr val="bg1"/>
              </a:solidFill>
              <a:effectLst/>
              <a:latin typeface="+mn-lt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7" name="Imagen 6" descr="Un grupo de personas sentadas alrededor de una mesa&#10;&#10;Descripción generada automáticamente">
            <a:extLst>
              <a:ext uri="{FF2B5EF4-FFF2-40B4-BE49-F238E27FC236}">
                <a16:creationId xmlns:a16="http://schemas.microsoft.com/office/drawing/2014/main" id="{6748DB5F-DB68-4D4C-96CF-7A3AF991C9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444" y="867024"/>
            <a:ext cx="5688950" cy="567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203780"/>
      </p:ext>
    </p:extLst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Rectángulo 144">
            <a:extLst>
              <a:ext uri="{FF2B5EF4-FFF2-40B4-BE49-F238E27FC236}">
                <a16:creationId xmlns:a16="http://schemas.microsoft.com/office/drawing/2014/main" id="{E65C2ECB-45E0-4F7D-B4C4-A577E7340BA9}"/>
              </a:ext>
            </a:extLst>
          </p:cNvPr>
          <p:cNvSpPr/>
          <p:nvPr/>
        </p:nvSpPr>
        <p:spPr>
          <a:xfrm>
            <a:off x="5554368" y="2962729"/>
            <a:ext cx="6172143" cy="133946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4579" y="6234545"/>
            <a:ext cx="3277421" cy="623455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4479"/>
            <a:ext cx="7536873" cy="59890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CONTENIDO</a:t>
            </a:r>
            <a:endParaRPr lang="es-CO" sz="28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0" name="Freeform: Shape 32">
            <a:extLst>
              <a:ext uri="{FF2B5EF4-FFF2-40B4-BE49-F238E27FC236}">
                <a16:creationId xmlns:a16="http://schemas.microsoft.com/office/drawing/2014/main" id="{EE95A57A-4964-4930-B1BA-44B137A15539}"/>
              </a:ext>
            </a:extLst>
          </p:cNvPr>
          <p:cNvSpPr/>
          <p:nvPr/>
        </p:nvSpPr>
        <p:spPr>
          <a:xfrm>
            <a:off x="3446567" y="1194426"/>
            <a:ext cx="2052359" cy="5032885"/>
          </a:xfrm>
          <a:custGeom>
            <a:avLst/>
            <a:gdLst>
              <a:gd name="connsiteX0" fmla="*/ 0 w 2688152"/>
              <a:gd name="connsiteY0" fmla="*/ 0 h 5376300"/>
              <a:gd name="connsiteX1" fmla="*/ 2 w 2688152"/>
              <a:gd name="connsiteY1" fmla="*/ 0 h 5376300"/>
              <a:gd name="connsiteX2" fmla="*/ 2688152 w 2688152"/>
              <a:gd name="connsiteY2" fmla="*/ 2688150 h 5376300"/>
              <a:gd name="connsiteX3" fmla="*/ 2 w 2688152"/>
              <a:gd name="connsiteY3" fmla="*/ 5376300 h 5376300"/>
              <a:gd name="connsiteX4" fmla="*/ 0 w 2688152"/>
              <a:gd name="connsiteY4" fmla="*/ 5376300 h 5376300"/>
              <a:gd name="connsiteX5" fmla="*/ 0 w 2688152"/>
              <a:gd name="connsiteY5" fmla="*/ 5268071 h 5376300"/>
              <a:gd name="connsiteX6" fmla="*/ 186213 w 2688152"/>
              <a:gd name="connsiteY6" fmla="*/ 5258902 h 5376300"/>
              <a:gd name="connsiteX7" fmla="*/ 2565270 w 2688152"/>
              <a:gd name="connsiteY7" fmla="*/ 2688151 h 5376300"/>
              <a:gd name="connsiteX8" fmla="*/ 186213 w 2688152"/>
              <a:gd name="connsiteY8" fmla="*/ 117401 h 5376300"/>
              <a:gd name="connsiteX9" fmla="*/ 0 w 2688152"/>
              <a:gd name="connsiteY9" fmla="*/ 108231 h 53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8152" h="5376300">
                <a:moveTo>
                  <a:pt x="0" y="0"/>
                </a:moveTo>
                <a:lnTo>
                  <a:pt x="2" y="0"/>
                </a:lnTo>
                <a:cubicBezTo>
                  <a:pt x="1484626" y="0"/>
                  <a:pt x="2688152" y="1203526"/>
                  <a:pt x="2688152" y="2688150"/>
                </a:cubicBezTo>
                <a:cubicBezTo>
                  <a:pt x="2688152" y="4172775"/>
                  <a:pt x="1484626" y="5376300"/>
                  <a:pt x="2" y="5376300"/>
                </a:cubicBezTo>
                <a:lnTo>
                  <a:pt x="0" y="5376300"/>
                </a:lnTo>
                <a:lnTo>
                  <a:pt x="0" y="5268071"/>
                </a:lnTo>
                <a:lnTo>
                  <a:pt x="186213" y="5258902"/>
                </a:lnTo>
                <a:cubicBezTo>
                  <a:pt x="1522494" y="5126571"/>
                  <a:pt x="2565270" y="4026109"/>
                  <a:pt x="2565270" y="2688151"/>
                </a:cubicBezTo>
                <a:cubicBezTo>
                  <a:pt x="2565270" y="1350193"/>
                  <a:pt x="1522494" y="249732"/>
                  <a:pt x="186213" y="117401"/>
                </a:cubicBezTo>
                <a:lnTo>
                  <a:pt x="0" y="108231"/>
                </a:lnTo>
                <a:close/>
              </a:path>
            </a:pathLst>
          </a:custGeom>
          <a:gradFill>
            <a:gsLst>
              <a:gs pos="31989">
                <a:srgbClr val="81ABFF"/>
              </a:gs>
              <a:gs pos="93000">
                <a:srgbClr val="81ABFF"/>
              </a:gs>
              <a:gs pos="54975">
                <a:srgbClr val="4A7EFF"/>
              </a:gs>
              <a:gs pos="80000">
                <a:srgbClr val="4573D0"/>
              </a:gs>
              <a:gs pos="31000">
                <a:srgbClr val="F42F63"/>
              </a:gs>
              <a:gs pos="1000">
                <a:srgbClr val="F42F63"/>
              </a:gs>
              <a:gs pos="12000">
                <a:srgbClr val="F7678D"/>
              </a:gs>
            </a:gsLst>
            <a:lin ang="13500000" scaled="1"/>
          </a:gradFill>
          <a:ln>
            <a:noFill/>
          </a:ln>
          <a:effectLst>
            <a:innerShdw blurRad="2540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18" name="TextBox 96">
            <a:extLst>
              <a:ext uri="{FF2B5EF4-FFF2-40B4-BE49-F238E27FC236}">
                <a16:creationId xmlns:a16="http://schemas.microsoft.com/office/drawing/2014/main" id="{3B80F8E7-BE8F-40D0-B43D-141175F67925}"/>
              </a:ext>
            </a:extLst>
          </p:cNvPr>
          <p:cNvSpPr txBox="1"/>
          <p:nvPr/>
        </p:nvSpPr>
        <p:spPr>
          <a:xfrm>
            <a:off x="5544145" y="3157286"/>
            <a:ext cx="6008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/>
            <a:r>
              <a:rPr lang="es-CO" dirty="0">
                <a:solidFill>
                  <a:prstClr val="black"/>
                </a:solidFill>
                <a:ea typeface="Verdana" panose="020B0604030504040204" pitchFamily="34" charset="0"/>
              </a:rPr>
              <a:t>Fortalecimiento de la permanencia a través de la implementación de </a:t>
            </a:r>
            <a:r>
              <a:rPr lang="es-CO" b="1" dirty="0">
                <a:solidFill>
                  <a:prstClr val="black"/>
                </a:solidFill>
                <a:ea typeface="Verdana" panose="020B0604030504040204" pitchFamily="34" charset="0"/>
              </a:rPr>
              <a:t>MODELOS EDUCATIVOS FLEXIBLES</a:t>
            </a:r>
            <a:r>
              <a:rPr lang="es-CO" dirty="0">
                <a:solidFill>
                  <a:prstClr val="black"/>
                </a:solidFill>
                <a:ea typeface="Verdana" panose="020B0604030504040204" pitchFamily="34" charset="0"/>
              </a:rPr>
              <a:t>: Estudiantes en edad regular y Personas jóvenes, adultas y mayores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03366932-1C76-4F19-A381-E8A50ADCF553}"/>
              </a:ext>
            </a:extLst>
          </p:cNvPr>
          <p:cNvSpPr txBox="1"/>
          <p:nvPr/>
        </p:nvSpPr>
        <p:spPr>
          <a:xfrm>
            <a:off x="4917116" y="1977156"/>
            <a:ext cx="348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3600" dirty="0">
              <a:solidFill>
                <a:srgbClr val="F7678D"/>
              </a:solidFill>
              <a:latin typeface="Work Sans Thin" pitchFamily="2" charset="77"/>
            </a:endParaRPr>
          </a:p>
        </p:txBody>
      </p:sp>
      <p:sp>
        <p:nvSpPr>
          <p:cNvPr id="87" name="Oval 53">
            <a:extLst>
              <a:ext uri="{FF2B5EF4-FFF2-40B4-BE49-F238E27FC236}">
                <a16:creationId xmlns:a16="http://schemas.microsoft.com/office/drawing/2014/main" id="{B2B25B45-EF55-4D47-923E-A965C1D2629E}"/>
              </a:ext>
            </a:extLst>
          </p:cNvPr>
          <p:cNvSpPr/>
          <p:nvPr/>
        </p:nvSpPr>
        <p:spPr>
          <a:xfrm>
            <a:off x="860024" y="1773306"/>
            <a:ext cx="3926937" cy="3834727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508000" dist="76200" dir="2700000" sx="102000" sy="102000" algn="tl" rotWithShape="0">
              <a:schemeClr val="tx1">
                <a:lumMod val="65000"/>
                <a:lumOff val="3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88" name="Oval 63">
            <a:extLst>
              <a:ext uri="{FF2B5EF4-FFF2-40B4-BE49-F238E27FC236}">
                <a16:creationId xmlns:a16="http://schemas.microsoft.com/office/drawing/2014/main" id="{7AD3A82A-833B-40F3-BFD9-2590538DC9F2}"/>
              </a:ext>
            </a:extLst>
          </p:cNvPr>
          <p:cNvSpPr/>
          <p:nvPr/>
        </p:nvSpPr>
        <p:spPr>
          <a:xfrm>
            <a:off x="1089896" y="1951095"/>
            <a:ext cx="3474097" cy="3474097"/>
          </a:xfrm>
          <a:prstGeom prst="ellipse">
            <a:avLst/>
          </a:prstGeom>
          <a:noFill/>
          <a:ln w="158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90" name="Oval 65">
            <a:extLst>
              <a:ext uri="{FF2B5EF4-FFF2-40B4-BE49-F238E27FC236}">
                <a16:creationId xmlns:a16="http://schemas.microsoft.com/office/drawing/2014/main" id="{96648630-A24E-4637-975F-60779FE3F537}"/>
              </a:ext>
            </a:extLst>
          </p:cNvPr>
          <p:cNvSpPr/>
          <p:nvPr/>
        </p:nvSpPr>
        <p:spPr>
          <a:xfrm>
            <a:off x="2774028" y="1994168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91" name="Oval 66">
            <a:extLst>
              <a:ext uri="{FF2B5EF4-FFF2-40B4-BE49-F238E27FC236}">
                <a16:creationId xmlns:a16="http://schemas.microsoft.com/office/drawing/2014/main" id="{0F478BF9-F643-4A77-9A5F-8D3D91390341}"/>
              </a:ext>
            </a:extLst>
          </p:cNvPr>
          <p:cNvSpPr/>
          <p:nvPr/>
        </p:nvSpPr>
        <p:spPr>
          <a:xfrm>
            <a:off x="2774028" y="5409481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92" name="Oval 67">
            <a:extLst>
              <a:ext uri="{FF2B5EF4-FFF2-40B4-BE49-F238E27FC236}">
                <a16:creationId xmlns:a16="http://schemas.microsoft.com/office/drawing/2014/main" id="{119DE79F-0C62-470D-8E29-AE4F44E7E26A}"/>
              </a:ext>
            </a:extLst>
          </p:cNvPr>
          <p:cNvSpPr/>
          <p:nvPr/>
        </p:nvSpPr>
        <p:spPr>
          <a:xfrm>
            <a:off x="4495499" y="3702883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93" name="Oval 68">
            <a:extLst>
              <a:ext uri="{FF2B5EF4-FFF2-40B4-BE49-F238E27FC236}">
                <a16:creationId xmlns:a16="http://schemas.microsoft.com/office/drawing/2014/main" id="{432A61A8-CB28-4579-9B14-7DCF15513DB1}"/>
              </a:ext>
            </a:extLst>
          </p:cNvPr>
          <p:cNvSpPr/>
          <p:nvPr/>
        </p:nvSpPr>
        <p:spPr>
          <a:xfrm>
            <a:off x="1080869" y="3702883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pic>
        <p:nvPicPr>
          <p:cNvPr id="94" name="Graphic 82" descr="Stopwatch">
            <a:extLst>
              <a:ext uri="{FF2B5EF4-FFF2-40B4-BE49-F238E27FC236}">
                <a16:creationId xmlns:a16="http://schemas.microsoft.com/office/drawing/2014/main" id="{7F2124CD-22E1-4217-AF16-31C44DE5F7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00968" y="4135815"/>
            <a:ext cx="360000" cy="360000"/>
          </a:xfrm>
          <a:prstGeom prst="rect">
            <a:avLst/>
          </a:prstGeom>
        </p:spPr>
      </p:pic>
      <p:pic>
        <p:nvPicPr>
          <p:cNvPr id="95" name="Graphic 84" descr="Lightbulb">
            <a:extLst>
              <a:ext uri="{FF2B5EF4-FFF2-40B4-BE49-F238E27FC236}">
                <a16:creationId xmlns:a16="http://schemas.microsoft.com/office/drawing/2014/main" id="{D968D96A-44D5-4BE3-83E8-39A22841861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47679" y="3593266"/>
            <a:ext cx="360000" cy="360000"/>
          </a:xfrm>
          <a:prstGeom prst="rect">
            <a:avLst/>
          </a:prstGeom>
        </p:spPr>
      </p:pic>
      <p:sp>
        <p:nvSpPr>
          <p:cNvPr id="96" name="Oval 87">
            <a:extLst>
              <a:ext uri="{FF2B5EF4-FFF2-40B4-BE49-F238E27FC236}">
                <a16:creationId xmlns:a16="http://schemas.microsoft.com/office/drawing/2014/main" id="{1E7749FD-72B1-4492-90A2-2B6293952CD4}"/>
              </a:ext>
            </a:extLst>
          </p:cNvPr>
          <p:cNvSpPr/>
          <p:nvPr/>
        </p:nvSpPr>
        <p:spPr>
          <a:xfrm>
            <a:off x="3172261" y="5108298"/>
            <a:ext cx="112102" cy="1121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97" name="Oval 88">
            <a:extLst>
              <a:ext uri="{FF2B5EF4-FFF2-40B4-BE49-F238E27FC236}">
                <a16:creationId xmlns:a16="http://schemas.microsoft.com/office/drawing/2014/main" id="{DE669722-587E-4763-A093-EEE31C54EFD3}"/>
              </a:ext>
            </a:extLst>
          </p:cNvPr>
          <p:cNvSpPr/>
          <p:nvPr/>
        </p:nvSpPr>
        <p:spPr>
          <a:xfrm>
            <a:off x="3464341" y="4991091"/>
            <a:ext cx="112102" cy="1121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98" name="Oval 89">
            <a:extLst>
              <a:ext uri="{FF2B5EF4-FFF2-40B4-BE49-F238E27FC236}">
                <a16:creationId xmlns:a16="http://schemas.microsoft.com/office/drawing/2014/main" id="{67FAAA24-2FEA-45ED-B930-2FA7A65781F2}"/>
              </a:ext>
            </a:extLst>
          </p:cNvPr>
          <p:cNvSpPr/>
          <p:nvPr/>
        </p:nvSpPr>
        <p:spPr>
          <a:xfrm>
            <a:off x="3722695" y="4827046"/>
            <a:ext cx="112102" cy="1121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grpSp>
        <p:nvGrpSpPr>
          <p:cNvPr id="99" name="14 Grupo">
            <a:extLst>
              <a:ext uri="{FF2B5EF4-FFF2-40B4-BE49-F238E27FC236}">
                <a16:creationId xmlns:a16="http://schemas.microsoft.com/office/drawing/2014/main" id="{76479C25-E6F4-47BA-841E-C5A4E7508E00}"/>
              </a:ext>
            </a:extLst>
          </p:cNvPr>
          <p:cNvGrpSpPr/>
          <p:nvPr/>
        </p:nvGrpSpPr>
        <p:grpSpPr>
          <a:xfrm>
            <a:off x="2080271" y="2664730"/>
            <a:ext cx="1444053" cy="1856890"/>
            <a:chOff x="0" y="0"/>
            <a:chExt cx="5222875" cy="6415087"/>
          </a:xfrm>
          <a:solidFill>
            <a:srgbClr val="00B0F0"/>
          </a:solidFill>
        </p:grpSpPr>
        <p:sp>
          <p:nvSpPr>
            <p:cNvPr id="100" name="Freeform 15">
              <a:extLst>
                <a:ext uri="{FF2B5EF4-FFF2-40B4-BE49-F238E27FC236}">
                  <a16:creationId xmlns:a16="http://schemas.microsoft.com/office/drawing/2014/main" id="{75FD4BC9-60C0-46CD-B657-81B9B63D49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000" y="1562100"/>
              <a:ext cx="830262" cy="1833562"/>
            </a:xfrm>
            <a:custGeom>
              <a:avLst/>
              <a:gdLst>
                <a:gd name="T0" fmla="*/ 2198 w 2305"/>
                <a:gd name="T1" fmla="*/ 3211 h 5092"/>
                <a:gd name="T2" fmla="*/ 2162 w 2305"/>
                <a:gd name="T3" fmla="*/ 2929 h 5092"/>
                <a:gd name="T4" fmla="*/ 1995 w 2305"/>
                <a:gd name="T5" fmla="*/ 2752 h 5092"/>
                <a:gd name="T6" fmla="*/ 1730 w 2305"/>
                <a:gd name="T7" fmla="*/ 2646 h 5092"/>
                <a:gd name="T8" fmla="*/ 1421 w 2305"/>
                <a:gd name="T9" fmla="*/ 2567 h 5092"/>
                <a:gd name="T10" fmla="*/ 1377 w 2305"/>
                <a:gd name="T11" fmla="*/ 2329 h 5092"/>
                <a:gd name="T12" fmla="*/ 1183 w 2305"/>
                <a:gd name="T13" fmla="*/ 2152 h 5092"/>
                <a:gd name="T14" fmla="*/ 1253 w 2305"/>
                <a:gd name="T15" fmla="*/ 1923 h 5092"/>
                <a:gd name="T16" fmla="*/ 1412 w 2305"/>
                <a:gd name="T17" fmla="*/ 1720 h 5092"/>
                <a:gd name="T18" fmla="*/ 1668 w 2305"/>
                <a:gd name="T19" fmla="*/ 1614 h 5092"/>
                <a:gd name="T20" fmla="*/ 1456 w 2305"/>
                <a:gd name="T21" fmla="*/ 1393 h 5092"/>
                <a:gd name="T22" fmla="*/ 945 w 2305"/>
                <a:gd name="T23" fmla="*/ 829 h 5092"/>
                <a:gd name="T24" fmla="*/ 1112 w 2305"/>
                <a:gd name="T25" fmla="*/ 618 h 5092"/>
                <a:gd name="T26" fmla="*/ 1059 w 2305"/>
                <a:gd name="T27" fmla="*/ 371 h 5092"/>
                <a:gd name="T28" fmla="*/ 768 w 2305"/>
                <a:gd name="T29" fmla="*/ 177 h 5092"/>
                <a:gd name="T30" fmla="*/ 503 w 2305"/>
                <a:gd name="T31" fmla="*/ 106 h 5092"/>
                <a:gd name="T32" fmla="*/ 627 w 2305"/>
                <a:gd name="T33" fmla="*/ 371 h 5092"/>
                <a:gd name="T34" fmla="*/ 786 w 2305"/>
                <a:gd name="T35" fmla="*/ 609 h 5092"/>
                <a:gd name="T36" fmla="*/ 742 w 2305"/>
                <a:gd name="T37" fmla="*/ 829 h 5092"/>
                <a:gd name="T38" fmla="*/ 283 w 2305"/>
                <a:gd name="T39" fmla="*/ 1120 h 5092"/>
                <a:gd name="T40" fmla="*/ 186 w 2305"/>
                <a:gd name="T41" fmla="*/ 1279 h 5092"/>
                <a:gd name="T42" fmla="*/ 71 w 2305"/>
                <a:gd name="T43" fmla="*/ 1605 h 5092"/>
                <a:gd name="T44" fmla="*/ 309 w 2305"/>
                <a:gd name="T45" fmla="*/ 1852 h 5092"/>
                <a:gd name="T46" fmla="*/ 389 w 2305"/>
                <a:gd name="T47" fmla="*/ 2011 h 5092"/>
                <a:gd name="T48" fmla="*/ 583 w 2305"/>
                <a:gd name="T49" fmla="*/ 2117 h 5092"/>
                <a:gd name="T50" fmla="*/ 671 w 2305"/>
                <a:gd name="T51" fmla="*/ 2346 h 5092"/>
                <a:gd name="T52" fmla="*/ 556 w 2305"/>
                <a:gd name="T53" fmla="*/ 2549 h 5092"/>
                <a:gd name="T54" fmla="*/ 662 w 2305"/>
                <a:gd name="T55" fmla="*/ 2805 h 5092"/>
                <a:gd name="T56" fmla="*/ 750 w 2305"/>
                <a:gd name="T57" fmla="*/ 3035 h 5092"/>
                <a:gd name="T58" fmla="*/ 697 w 2305"/>
                <a:gd name="T59" fmla="*/ 3317 h 5092"/>
                <a:gd name="T60" fmla="*/ 503 w 2305"/>
                <a:gd name="T61" fmla="*/ 3379 h 5092"/>
                <a:gd name="T62" fmla="*/ 618 w 2305"/>
                <a:gd name="T63" fmla="*/ 3546 h 5092"/>
                <a:gd name="T64" fmla="*/ 689 w 2305"/>
                <a:gd name="T65" fmla="*/ 3820 h 5092"/>
                <a:gd name="T66" fmla="*/ 750 w 2305"/>
                <a:gd name="T67" fmla="*/ 4146 h 5092"/>
                <a:gd name="T68" fmla="*/ 777 w 2305"/>
                <a:gd name="T69" fmla="*/ 4464 h 5092"/>
                <a:gd name="T70" fmla="*/ 653 w 2305"/>
                <a:gd name="T71" fmla="*/ 4746 h 5092"/>
                <a:gd name="T72" fmla="*/ 547 w 2305"/>
                <a:gd name="T73" fmla="*/ 4914 h 5092"/>
                <a:gd name="T74" fmla="*/ 768 w 2305"/>
                <a:gd name="T75" fmla="*/ 4870 h 5092"/>
                <a:gd name="T76" fmla="*/ 998 w 2305"/>
                <a:gd name="T77" fmla="*/ 4879 h 5092"/>
                <a:gd name="T78" fmla="*/ 1333 w 2305"/>
                <a:gd name="T79" fmla="*/ 5011 h 5092"/>
                <a:gd name="T80" fmla="*/ 1686 w 2305"/>
                <a:gd name="T81" fmla="*/ 5029 h 5092"/>
                <a:gd name="T82" fmla="*/ 1827 w 2305"/>
                <a:gd name="T83" fmla="*/ 4835 h 5092"/>
                <a:gd name="T84" fmla="*/ 1668 w 2305"/>
                <a:gd name="T85" fmla="*/ 4579 h 5092"/>
                <a:gd name="T86" fmla="*/ 1906 w 2305"/>
                <a:gd name="T87" fmla="*/ 4235 h 5092"/>
                <a:gd name="T88" fmla="*/ 2154 w 2305"/>
                <a:gd name="T89" fmla="*/ 3996 h 5092"/>
                <a:gd name="T90" fmla="*/ 2012 w 2305"/>
                <a:gd name="T91" fmla="*/ 3758 h 5092"/>
                <a:gd name="T92" fmla="*/ 2039 w 2305"/>
                <a:gd name="T93" fmla="*/ 3538 h 5092"/>
                <a:gd name="T94" fmla="*/ 2304 w 2305"/>
                <a:gd name="T95" fmla="*/ 3432 h 5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05" h="5092">
                  <a:moveTo>
                    <a:pt x="2277" y="3352"/>
                  </a:moveTo>
                  <a:lnTo>
                    <a:pt x="2268" y="3308"/>
                  </a:lnTo>
                  <a:lnTo>
                    <a:pt x="2233" y="3273"/>
                  </a:lnTo>
                  <a:lnTo>
                    <a:pt x="2198" y="3211"/>
                  </a:lnTo>
                  <a:lnTo>
                    <a:pt x="2207" y="3141"/>
                  </a:lnTo>
                  <a:lnTo>
                    <a:pt x="2171" y="3088"/>
                  </a:lnTo>
                  <a:lnTo>
                    <a:pt x="2127" y="3017"/>
                  </a:lnTo>
                  <a:lnTo>
                    <a:pt x="2162" y="2929"/>
                  </a:lnTo>
                  <a:lnTo>
                    <a:pt x="2171" y="2867"/>
                  </a:lnTo>
                  <a:lnTo>
                    <a:pt x="2145" y="2814"/>
                  </a:lnTo>
                  <a:lnTo>
                    <a:pt x="2039" y="2823"/>
                  </a:lnTo>
                  <a:lnTo>
                    <a:pt x="1995" y="2752"/>
                  </a:lnTo>
                  <a:lnTo>
                    <a:pt x="2004" y="2664"/>
                  </a:lnTo>
                  <a:lnTo>
                    <a:pt x="1977" y="2611"/>
                  </a:lnTo>
                  <a:lnTo>
                    <a:pt x="1871" y="2620"/>
                  </a:lnTo>
                  <a:lnTo>
                    <a:pt x="1730" y="2646"/>
                  </a:lnTo>
                  <a:lnTo>
                    <a:pt x="1633" y="2664"/>
                  </a:lnTo>
                  <a:lnTo>
                    <a:pt x="1527" y="2673"/>
                  </a:lnTo>
                  <a:lnTo>
                    <a:pt x="1448" y="2638"/>
                  </a:lnTo>
                  <a:lnTo>
                    <a:pt x="1421" y="2567"/>
                  </a:lnTo>
                  <a:lnTo>
                    <a:pt x="1359" y="2532"/>
                  </a:lnTo>
                  <a:lnTo>
                    <a:pt x="1351" y="2470"/>
                  </a:lnTo>
                  <a:lnTo>
                    <a:pt x="1351" y="2399"/>
                  </a:lnTo>
                  <a:lnTo>
                    <a:pt x="1377" y="2329"/>
                  </a:lnTo>
                  <a:lnTo>
                    <a:pt x="1324" y="2293"/>
                  </a:lnTo>
                  <a:lnTo>
                    <a:pt x="1262" y="2241"/>
                  </a:lnTo>
                  <a:lnTo>
                    <a:pt x="1236" y="2179"/>
                  </a:lnTo>
                  <a:lnTo>
                    <a:pt x="1183" y="2152"/>
                  </a:lnTo>
                  <a:lnTo>
                    <a:pt x="1174" y="2082"/>
                  </a:lnTo>
                  <a:lnTo>
                    <a:pt x="1121" y="2029"/>
                  </a:lnTo>
                  <a:lnTo>
                    <a:pt x="1121" y="1976"/>
                  </a:lnTo>
                  <a:lnTo>
                    <a:pt x="1253" y="1923"/>
                  </a:lnTo>
                  <a:lnTo>
                    <a:pt x="1315" y="1888"/>
                  </a:lnTo>
                  <a:lnTo>
                    <a:pt x="1306" y="1817"/>
                  </a:lnTo>
                  <a:lnTo>
                    <a:pt x="1298" y="1746"/>
                  </a:lnTo>
                  <a:lnTo>
                    <a:pt x="1412" y="1720"/>
                  </a:lnTo>
                  <a:lnTo>
                    <a:pt x="1492" y="1738"/>
                  </a:lnTo>
                  <a:lnTo>
                    <a:pt x="1562" y="1755"/>
                  </a:lnTo>
                  <a:lnTo>
                    <a:pt x="1633" y="1746"/>
                  </a:lnTo>
                  <a:lnTo>
                    <a:pt x="1668" y="1614"/>
                  </a:lnTo>
                  <a:lnTo>
                    <a:pt x="1651" y="1526"/>
                  </a:lnTo>
                  <a:lnTo>
                    <a:pt x="1615" y="1455"/>
                  </a:lnTo>
                  <a:lnTo>
                    <a:pt x="1545" y="1402"/>
                  </a:lnTo>
                  <a:lnTo>
                    <a:pt x="1456" y="1393"/>
                  </a:lnTo>
                  <a:lnTo>
                    <a:pt x="1271" y="1173"/>
                  </a:lnTo>
                  <a:lnTo>
                    <a:pt x="962" y="943"/>
                  </a:lnTo>
                  <a:lnTo>
                    <a:pt x="900" y="864"/>
                  </a:lnTo>
                  <a:lnTo>
                    <a:pt x="945" y="829"/>
                  </a:lnTo>
                  <a:lnTo>
                    <a:pt x="1006" y="785"/>
                  </a:lnTo>
                  <a:lnTo>
                    <a:pt x="1024" y="705"/>
                  </a:lnTo>
                  <a:lnTo>
                    <a:pt x="1033" y="644"/>
                  </a:lnTo>
                  <a:lnTo>
                    <a:pt x="1112" y="618"/>
                  </a:lnTo>
                  <a:lnTo>
                    <a:pt x="1103" y="556"/>
                  </a:lnTo>
                  <a:lnTo>
                    <a:pt x="1077" y="494"/>
                  </a:lnTo>
                  <a:lnTo>
                    <a:pt x="1095" y="441"/>
                  </a:lnTo>
                  <a:lnTo>
                    <a:pt x="1059" y="371"/>
                  </a:lnTo>
                  <a:lnTo>
                    <a:pt x="971" y="371"/>
                  </a:lnTo>
                  <a:lnTo>
                    <a:pt x="927" y="327"/>
                  </a:lnTo>
                  <a:lnTo>
                    <a:pt x="865" y="203"/>
                  </a:lnTo>
                  <a:lnTo>
                    <a:pt x="768" y="177"/>
                  </a:lnTo>
                  <a:lnTo>
                    <a:pt x="697" y="141"/>
                  </a:lnTo>
                  <a:lnTo>
                    <a:pt x="689" y="80"/>
                  </a:lnTo>
                  <a:lnTo>
                    <a:pt x="583" y="0"/>
                  </a:lnTo>
                  <a:lnTo>
                    <a:pt x="503" y="106"/>
                  </a:lnTo>
                  <a:lnTo>
                    <a:pt x="512" y="168"/>
                  </a:lnTo>
                  <a:lnTo>
                    <a:pt x="565" y="221"/>
                  </a:lnTo>
                  <a:lnTo>
                    <a:pt x="627" y="291"/>
                  </a:lnTo>
                  <a:lnTo>
                    <a:pt x="627" y="371"/>
                  </a:lnTo>
                  <a:lnTo>
                    <a:pt x="680" y="424"/>
                  </a:lnTo>
                  <a:lnTo>
                    <a:pt x="742" y="486"/>
                  </a:lnTo>
                  <a:lnTo>
                    <a:pt x="759" y="556"/>
                  </a:lnTo>
                  <a:lnTo>
                    <a:pt x="786" y="609"/>
                  </a:lnTo>
                  <a:lnTo>
                    <a:pt x="812" y="696"/>
                  </a:lnTo>
                  <a:lnTo>
                    <a:pt x="803" y="740"/>
                  </a:lnTo>
                  <a:lnTo>
                    <a:pt x="803" y="793"/>
                  </a:lnTo>
                  <a:lnTo>
                    <a:pt x="742" y="829"/>
                  </a:lnTo>
                  <a:lnTo>
                    <a:pt x="671" y="855"/>
                  </a:lnTo>
                  <a:lnTo>
                    <a:pt x="406" y="1217"/>
                  </a:lnTo>
                  <a:lnTo>
                    <a:pt x="344" y="1199"/>
                  </a:lnTo>
                  <a:lnTo>
                    <a:pt x="283" y="1120"/>
                  </a:lnTo>
                  <a:lnTo>
                    <a:pt x="230" y="1067"/>
                  </a:lnTo>
                  <a:lnTo>
                    <a:pt x="177" y="1093"/>
                  </a:lnTo>
                  <a:lnTo>
                    <a:pt x="186" y="1199"/>
                  </a:lnTo>
                  <a:lnTo>
                    <a:pt x="186" y="1279"/>
                  </a:lnTo>
                  <a:lnTo>
                    <a:pt x="97" y="1323"/>
                  </a:lnTo>
                  <a:lnTo>
                    <a:pt x="80" y="1358"/>
                  </a:lnTo>
                  <a:lnTo>
                    <a:pt x="0" y="1552"/>
                  </a:lnTo>
                  <a:lnTo>
                    <a:pt x="71" y="1605"/>
                  </a:lnTo>
                  <a:lnTo>
                    <a:pt x="142" y="1667"/>
                  </a:lnTo>
                  <a:lnTo>
                    <a:pt x="239" y="1729"/>
                  </a:lnTo>
                  <a:lnTo>
                    <a:pt x="283" y="1791"/>
                  </a:lnTo>
                  <a:lnTo>
                    <a:pt x="309" y="1852"/>
                  </a:lnTo>
                  <a:lnTo>
                    <a:pt x="265" y="1888"/>
                  </a:lnTo>
                  <a:lnTo>
                    <a:pt x="239" y="1949"/>
                  </a:lnTo>
                  <a:lnTo>
                    <a:pt x="309" y="1985"/>
                  </a:lnTo>
                  <a:lnTo>
                    <a:pt x="389" y="2011"/>
                  </a:lnTo>
                  <a:lnTo>
                    <a:pt x="442" y="2073"/>
                  </a:lnTo>
                  <a:lnTo>
                    <a:pt x="459" y="2161"/>
                  </a:lnTo>
                  <a:lnTo>
                    <a:pt x="512" y="2117"/>
                  </a:lnTo>
                  <a:lnTo>
                    <a:pt x="583" y="2117"/>
                  </a:lnTo>
                  <a:lnTo>
                    <a:pt x="636" y="2161"/>
                  </a:lnTo>
                  <a:lnTo>
                    <a:pt x="627" y="2205"/>
                  </a:lnTo>
                  <a:lnTo>
                    <a:pt x="671" y="2267"/>
                  </a:lnTo>
                  <a:lnTo>
                    <a:pt x="671" y="2346"/>
                  </a:lnTo>
                  <a:lnTo>
                    <a:pt x="671" y="2435"/>
                  </a:lnTo>
                  <a:lnTo>
                    <a:pt x="636" y="2470"/>
                  </a:lnTo>
                  <a:lnTo>
                    <a:pt x="627" y="2532"/>
                  </a:lnTo>
                  <a:lnTo>
                    <a:pt x="556" y="2549"/>
                  </a:lnTo>
                  <a:lnTo>
                    <a:pt x="547" y="2629"/>
                  </a:lnTo>
                  <a:lnTo>
                    <a:pt x="539" y="2708"/>
                  </a:lnTo>
                  <a:lnTo>
                    <a:pt x="609" y="2743"/>
                  </a:lnTo>
                  <a:lnTo>
                    <a:pt x="662" y="2805"/>
                  </a:lnTo>
                  <a:lnTo>
                    <a:pt x="697" y="2858"/>
                  </a:lnTo>
                  <a:lnTo>
                    <a:pt x="697" y="2920"/>
                  </a:lnTo>
                  <a:lnTo>
                    <a:pt x="733" y="2973"/>
                  </a:lnTo>
                  <a:lnTo>
                    <a:pt x="750" y="3035"/>
                  </a:lnTo>
                  <a:lnTo>
                    <a:pt x="812" y="3096"/>
                  </a:lnTo>
                  <a:lnTo>
                    <a:pt x="803" y="3176"/>
                  </a:lnTo>
                  <a:lnTo>
                    <a:pt x="750" y="3246"/>
                  </a:lnTo>
                  <a:lnTo>
                    <a:pt x="697" y="3317"/>
                  </a:lnTo>
                  <a:lnTo>
                    <a:pt x="662" y="3361"/>
                  </a:lnTo>
                  <a:lnTo>
                    <a:pt x="583" y="3352"/>
                  </a:lnTo>
                  <a:lnTo>
                    <a:pt x="512" y="3317"/>
                  </a:lnTo>
                  <a:lnTo>
                    <a:pt x="503" y="3379"/>
                  </a:lnTo>
                  <a:lnTo>
                    <a:pt x="468" y="3441"/>
                  </a:lnTo>
                  <a:lnTo>
                    <a:pt x="521" y="3458"/>
                  </a:lnTo>
                  <a:lnTo>
                    <a:pt x="618" y="3485"/>
                  </a:lnTo>
                  <a:lnTo>
                    <a:pt x="618" y="3546"/>
                  </a:lnTo>
                  <a:lnTo>
                    <a:pt x="653" y="3608"/>
                  </a:lnTo>
                  <a:lnTo>
                    <a:pt x="653" y="3679"/>
                  </a:lnTo>
                  <a:lnTo>
                    <a:pt x="653" y="3749"/>
                  </a:lnTo>
                  <a:lnTo>
                    <a:pt x="689" y="3820"/>
                  </a:lnTo>
                  <a:lnTo>
                    <a:pt x="680" y="3917"/>
                  </a:lnTo>
                  <a:lnTo>
                    <a:pt x="715" y="3979"/>
                  </a:lnTo>
                  <a:lnTo>
                    <a:pt x="689" y="4049"/>
                  </a:lnTo>
                  <a:lnTo>
                    <a:pt x="750" y="4146"/>
                  </a:lnTo>
                  <a:lnTo>
                    <a:pt x="733" y="4226"/>
                  </a:lnTo>
                  <a:lnTo>
                    <a:pt x="777" y="4279"/>
                  </a:lnTo>
                  <a:lnTo>
                    <a:pt x="777" y="4367"/>
                  </a:lnTo>
                  <a:lnTo>
                    <a:pt x="777" y="4464"/>
                  </a:lnTo>
                  <a:lnTo>
                    <a:pt x="777" y="4552"/>
                  </a:lnTo>
                  <a:lnTo>
                    <a:pt x="768" y="4614"/>
                  </a:lnTo>
                  <a:lnTo>
                    <a:pt x="715" y="4685"/>
                  </a:lnTo>
                  <a:lnTo>
                    <a:pt x="653" y="4746"/>
                  </a:lnTo>
                  <a:lnTo>
                    <a:pt x="556" y="4799"/>
                  </a:lnTo>
                  <a:lnTo>
                    <a:pt x="539" y="4861"/>
                  </a:lnTo>
                  <a:lnTo>
                    <a:pt x="636" y="4861"/>
                  </a:lnTo>
                  <a:lnTo>
                    <a:pt x="547" y="4914"/>
                  </a:lnTo>
                  <a:lnTo>
                    <a:pt x="556" y="4958"/>
                  </a:lnTo>
                  <a:lnTo>
                    <a:pt x="645" y="4923"/>
                  </a:lnTo>
                  <a:lnTo>
                    <a:pt x="715" y="4949"/>
                  </a:lnTo>
                  <a:lnTo>
                    <a:pt x="768" y="4870"/>
                  </a:lnTo>
                  <a:lnTo>
                    <a:pt x="795" y="4905"/>
                  </a:lnTo>
                  <a:lnTo>
                    <a:pt x="839" y="4852"/>
                  </a:lnTo>
                  <a:lnTo>
                    <a:pt x="927" y="4852"/>
                  </a:lnTo>
                  <a:lnTo>
                    <a:pt x="998" y="4879"/>
                  </a:lnTo>
                  <a:lnTo>
                    <a:pt x="1086" y="4932"/>
                  </a:lnTo>
                  <a:lnTo>
                    <a:pt x="1130" y="4967"/>
                  </a:lnTo>
                  <a:lnTo>
                    <a:pt x="1245" y="4941"/>
                  </a:lnTo>
                  <a:lnTo>
                    <a:pt x="1333" y="5011"/>
                  </a:lnTo>
                  <a:lnTo>
                    <a:pt x="1403" y="5055"/>
                  </a:lnTo>
                  <a:lnTo>
                    <a:pt x="1509" y="5091"/>
                  </a:lnTo>
                  <a:lnTo>
                    <a:pt x="1553" y="5029"/>
                  </a:lnTo>
                  <a:lnTo>
                    <a:pt x="1686" y="5029"/>
                  </a:lnTo>
                  <a:lnTo>
                    <a:pt x="1721" y="4949"/>
                  </a:lnTo>
                  <a:lnTo>
                    <a:pt x="1783" y="4923"/>
                  </a:lnTo>
                  <a:lnTo>
                    <a:pt x="1845" y="4905"/>
                  </a:lnTo>
                  <a:lnTo>
                    <a:pt x="1827" y="4835"/>
                  </a:lnTo>
                  <a:lnTo>
                    <a:pt x="1739" y="4799"/>
                  </a:lnTo>
                  <a:lnTo>
                    <a:pt x="1721" y="4746"/>
                  </a:lnTo>
                  <a:lnTo>
                    <a:pt x="1686" y="4676"/>
                  </a:lnTo>
                  <a:lnTo>
                    <a:pt x="1668" y="4579"/>
                  </a:lnTo>
                  <a:lnTo>
                    <a:pt x="1739" y="4579"/>
                  </a:lnTo>
                  <a:lnTo>
                    <a:pt x="1756" y="4508"/>
                  </a:lnTo>
                  <a:lnTo>
                    <a:pt x="1845" y="4341"/>
                  </a:lnTo>
                  <a:lnTo>
                    <a:pt x="1906" y="4235"/>
                  </a:lnTo>
                  <a:lnTo>
                    <a:pt x="1933" y="4191"/>
                  </a:lnTo>
                  <a:lnTo>
                    <a:pt x="2012" y="4164"/>
                  </a:lnTo>
                  <a:lnTo>
                    <a:pt x="2092" y="4076"/>
                  </a:lnTo>
                  <a:lnTo>
                    <a:pt x="2154" y="3996"/>
                  </a:lnTo>
                  <a:lnTo>
                    <a:pt x="2136" y="3944"/>
                  </a:lnTo>
                  <a:lnTo>
                    <a:pt x="2065" y="3899"/>
                  </a:lnTo>
                  <a:lnTo>
                    <a:pt x="2057" y="3829"/>
                  </a:lnTo>
                  <a:lnTo>
                    <a:pt x="2012" y="3758"/>
                  </a:lnTo>
                  <a:lnTo>
                    <a:pt x="1959" y="3714"/>
                  </a:lnTo>
                  <a:lnTo>
                    <a:pt x="1915" y="3644"/>
                  </a:lnTo>
                  <a:lnTo>
                    <a:pt x="1995" y="3599"/>
                  </a:lnTo>
                  <a:lnTo>
                    <a:pt x="2039" y="3538"/>
                  </a:lnTo>
                  <a:lnTo>
                    <a:pt x="2092" y="3485"/>
                  </a:lnTo>
                  <a:lnTo>
                    <a:pt x="2145" y="3485"/>
                  </a:lnTo>
                  <a:lnTo>
                    <a:pt x="2198" y="3432"/>
                  </a:lnTo>
                  <a:lnTo>
                    <a:pt x="2304" y="3432"/>
                  </a:lnTo>
                  <a:lnTo>
                    <a:pt x="2277" y="335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1" name="Freeform 1">
              <a:extLst>
                <a:ext uri="{FF2B5EF4-FFF2-40B4-BE49-F238E27FC236}">
                  <a16:creationId xmlns:a16="http://schemas.microsoft.com/office/drawing/2014/main" id="{DFCD2733-6D0A-4432-8387-4C926C18DF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6787" y="1225550"/>
              <a:ext cx="747713" cy="819150"/>
            </a:xfrm>
            <a:custGeom>
              <a:avLst/>
              <a:gdLst>
                <a:gd name="T0" fmla="*/ 918 w 2075"/>
                <a:gd name="T1" fmla="*/ 106 h 2277"/>
                <a:gd name="T2" fmla="*/ 1041 w 2075"/>
                <a:gd name="T3" fmla="*/ 124 h 2277"/>
                <a:gd name="T4" fmla="*/ 1200 w 2075"/>
                <a:gd name="T5" fmla="*/ 194 h 2277"/>
                <a:gd name="T6" fmla="*/ 1244 w 2075"/>
                <a:gd name="T7" fmla="*/ 256 h 2277"/>
                <a:gd name="T8" fmla="*/ 1376 w 2075"/>
                <a:gd name="T9" fmla="*/ 318 h 2277"/>
                <a:gd name="T10" fmla="*/ 1465 w 2075"/>
                <a:gd name="T11" fmla="*/ 379 h 2277"/>
                <a:gd name="T12" fmla="*/ 1500 w 2075"/>
                <a:gd name="T13" fmla="*/ 529 h 2277"/>
                <a:gd name="T14" fmla="*/ 1385 w 2075"/>
                <a:gd name="T15" fmla="*/ 574 h 2277"/>
                <a:gd name="T16" fmla="*/ 1279 w 2075"/>
                <a:gd name="T17" fmla="*/ 644 h 2277"/>
                <a:gd name="T18" fmla="*/ 1341 w 2075"/>
                <a:gd name="T19" fmla="*/ 741 h 2277"/>
                <a:gd name="T20" fmla="*/ 1376 w 2075"/>
                <a:gd name="T21" fmla="*/ 874 h 2277"/>
                <a:gd name="T22" fmla="*/ 1403 w 2075"/>
                <a:gd name="T23" fmla="*/ 979 h 2277"/>
                <a:gd name="T24" fmla="*/ 1526 w 2075"/>
                <a:gd name="T25" fmla="*/ 1006 h 2277"/>
                <a:gd name="T26" fmla="*/ 1588 w 2075"/>
                <a:gd name="T27" fmla="*/ 1085 h 2277"/>
                <a:gd name="T28" fmla="*/ 1756 w 2075"/>
                <a:gd name="T29" fmla="*/ 953 h 2277"/>
                <a:gd name="T30" fmla="*/ 1844 w 2075"/>
                <a:gd name="T31" fmla="*/ 1006 h 2277"/>
                <a:gd name="T32" fmla="*/ 1941 w 2075"/>
                <a:gd name="T33" fmla="*/ 1068 h 2277"/>
                <a:gd name="T34" fmla="*/ 2021 w 2075"/>
                <a:gd name="T35" fmla="*/ 1129 h 2277"/>
                <a:gd name="T36" fmla="*/ 2074 w 2075"/>
                <a:gd name="T37" fmla="*/ 1200 h 2277"/>
                <a:gd name="T38" fmla="*/ 1985 w 2075"/>
                <a:gd name="T39" fmla="*/ 1288 h 2277"/>
                <a:gd name="T40" fmla="*/ 1897 w 2075"/>
                <a:gd name="T41" fmla="*/ 1385 h 2277"/>
                <a:gd name="T42" fmla="*/ 1782 w 2075"/>
                <a:gd name="T43" fmla="*/ 1429 h 2277"/>
                <a:gd name="T44" fmla="*/ 1650 w 2075"/>
                <a:gd name="T45" fmla="*/ 1465 h 2277"/>
                <a:gd name="T46" fmla="*/ 1500 w 2075"/>
                <a:gd name="T47" fmla="*/ 1465 h 2277"/>
                <a:gd name="T48" fmla="*/ 1491 w 2075"/>
                <a:gd name="T49" fmla="*/ 1571 h 2277"/>
                <a:gd name="T50" fmla="*/ 1385 w 2075"/>
                <a:gd name="T51" fmla="*/ 1631 h 2277"/>
                <a:gd name="T52" fmla="*/ 1226 w 2075"/>
                <a:gd name="T53" fmla="*/ 1737 h 2277"/>
                <a:gd name="T54" fmla="*/ 1165 w 2075"/>
                <a:gd name="T55" fmla="*/ 1852 h 2277"/>
                <a:gd name="T56" fmla="*/ 1006 w 2075"/>
                <a:gd name="T57" fmla="*/ 1834 h 2277"/>
                <a:gd name="T58" fmla="*/ 926 w 2075"/>
                <a:gd name="T59" fmla="*/ 2046 h 2277"/>
                <a:gd name="T60" fmla="*/ 185 w 2075"/>
                <a:gd name="T61" fmla="*/ 2276 h 2277"/>
                <a:gd name="T62" fmla="*/ 44 w 2075"/>
                <a:gd name="T63" fmla="*/ 2081 h 2277"/>
                <a:gd name="T64" fmla="*/ 0 w 2075"/>
                <a:gd name="T65" fmla="*/ 1870 h 2277"/>
                <a:gd name="T66" fmla="*/ 53 w 2075"/>
                <a:gd name="T67" fmla="*/ 1658 h 2277"/>
                <a:gd name="T68" fmla="*/ 106 w 2075"/>
                <a:gd name="T69" fmla="*/ 1482 h 2277"/>
                <a:gd name="T70" fmla="*/ 194 w 2075"/>
                <a:gd name="T71" fmla="*/ 1244 h 2277"/>
                <a:gd name="T72" fmla="*/ 317 w 2075"/>
                <a:gd name="T73" fmla="*/ 1147 h 2277"/>
                <a:gd name="T74" fmla="*/ 344 w 2075"/>
                <a:gd name="T75" fmla="*/ 979 h 2277"/>
                <a:gd name="T76" fmla="*/ 273 w 2075"/>
                <a:gd name="T77" fmla="*/ 891 h 2277"/>
                <a:gd name="T78" fmla="*/ 141 w 2075"/>
                <a:gd name="T79" fmla="*/ 785 h 2277"/>
                <a:gd name="T80" fmla="*/ 70 w 2075"/>
                <a:gd name="T81" fmla="*/ 626 h 2277"/>
                <a:gd name="T82" fmla="*/ 132 w 2075"/>
                <a:gd name="T83" fmla="*/ 529 h 2277"/>
                <a:gd name="T84" fmla="*/ 229 w 2075"/>
                <a:gd name="T85" fmla="*/ 432 h 2277"/>
                <a:gd name="T86" fmla="*/ 335 w 2075"/>
                <a:gd name="T87" fmla="*/ 344 h 2277"/>
                <a:gd name="T88" fmla="*/ 397 w 2075"/>
                <a:gd name="T89" fmla="*/ 212 h 2277"/>
                <a:gd name="T90" fmla="*/ 450 w 2075"/>
                <a:gd name="T91" fmla="*/ 115 h 2277"/>
                <a:gd name="T92" fmla="*/ 582 w 2075"/>
                <a:gd name="T93" fmla="*/ 44 h 2277"/>
                <a:gd name="T94" fmla="*/ 741 w 2075"/>
                <a:gd name="T95" fmla="*/ 0 h 2277"/>
                <a:gd name="T96" fmla="*/ 900 w 2075"/>
                <a:gd name="T97" fmla="*/ 26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75" h="2277">
                  <a:moveTo>
                    <a:pt x="900" y="26"/>
                  </a:moveTo>
                  <a:lnTo>
                    <a:pt x="918" y="106"/>
                  </a:lnTo>
                  <a:lnTo>
                    <a:pt x="979" y="124"/>
                  </a:lnTo>
                  <a:lnTo>
                    <a:pt x="1041" y="124"/>
                  </a:lnTo>
                  <a:lnTo>
                    <a:pt x="1112" y="185"/>
                  </a:lnTo>
                  <a:lnTo>
                    <a:pt x="1200" y="194"/>
                  </a:lnTo>
                  <a:lnTo>
                    <a:pt x="1191" y="238"/>
                  </a:lnTo>
                  <a:lnTo>
                    <a:pt x="1244" y="256"/>
                  </a:lnTo>
                  <a:lnTo>
                    <a:pt x="1297" y="291"/>
                  </a:lnTo>
                  <a:lnTo>
                    <a:pt x="1376" y="318"/>
                  </a:lnTo>
                  <a:lnTo>
                    <a:pt x="1394" y="371"/>
                  </a:lnTo>
                  <a:lnTo>
                    <a:pt x="1465" y="379"/>
                  </a:lnTo>
                  <a:lnTo>
                    <a:pt x="1491" y="441"/>
                  </a:lnTo>
                  <a:lnTo>
                    <a:pt x="1500" y="529"/>
                  </a:lnTo>
                  <a:lnTo>
                    <a:pt x="1465" y="565"/>
                  </a:lnTo>
                  <a:lnTo>
                    <a:pt x="1385" y="574"/>
                  </a:lnTo>
                  <a:lnTo>
                    <a:pt x="1306" y="600"/>
                  </a:lnTo>
                  <a:lnTo>
                    <a:pt x="1279" y="644"/>
                  </a:lnTo>
                  <a:lnTo>
                    <a:pt x="1350" y="679"/>
                  </a:lnTo>
                  <a:lnTo>
                    <a:pt x="1341" y="741"/>
                  </a:lnTo>
                  <a:lnTo>
                    <a:pt x="1359" y="812"/>
                  </a:lnTo>
                  <a:lnTo>
                    <a:pt x="1376" y="874"/>
                  </a:lnTo>
                  <a:lnTo>
                    <a:pt x="1385" y="935"/>
                  </a:lnTo>
                  <a:lnTo>
                    <a:pt x="1403" y="979"/>
                  </a:lnTo>
                  <a:lnTo>
                    <a:pt x="1482" y="979"/>
                  </a:lnTo>
                  <a:lnTo>
                    <a:pt x="1526" y="1006"/>
                  </a:lnTo>
                  <a:lnTo>
                    <a:pt x="1518" y="1068"/>
                  </a:lnTo>
                  <a:lnTo>
                    <a:pt x="1588" y="1085"/>
                  </a:lnTo>
                  <a:lnTo>
                    <a:pt x="1676" y="1050"/>
                  </a:lnTo>
                  <a:lnTo>
                    <a:pt x="1756" y="953"/>
                  </a:lnTo>
                  <a:lnTo>
                    <a:pt x="1765" y="1015"/>
                  </a:lnTo>
                  <a:lnTo>
                    <a:pt x="1844" y="1006"/>
                  </a:lnTo>
                  <a:lnTo>
                    <a:pt x="1906" y="1032"/>
                  </a:lnTo>
                  <a:lnTo>
                    <a:pt x="1941" y="1068"/>
                  </a:lnTo>
                  <a:lnTo>
                    <a:pt x="2012" y="1076"/>
                  </a:lnTo>
                  <a:lnTo>
                    <a:pt x="2021" y="1129"/>
                  </a:lnTo>
                  <a:lnTo>
                    <a:pt x="2029" y="1182"/>
                  </a:lnTo>
                  <a:lnTo>
                    <a:pt x="2074" y="1200"/>
                  </a:lnTo>
                  <a:lnTo>
                    <a:pt x="2056" y="1253"/>
                  </a:lnTo>
                  <a:lnTo>
                    <a:pt x="1985" y="1288"/>
                  </a:lnTo>
                  <a:lnTo>
                    <a:pt x="1932" y="1324"/>
                  </a:lnTo>
                  <a:lnTo>
                    <a:pt x="1897" y="1385"/>
                  </a:lnTo>
                  <a:lnTo>
                    <a:pt x="1862" y="1438"/>
                  </a:lnTo>
                  <a:lnTo>
                    <a:pt x="1782" y="1429"/>
                  </a:lnTo>
                  <a:lnTo>
                    <a:pt x="1721" y="1456"/>
                  </a:lnTo>
                  <a:lnTo>
                    <a:pt x="1650" y="1465"/>
                  </a:lnTo>
                  <a:lnTo>
                    <a:pt x="1571" y="1456"/>
                  </a:lnTo>
                  <a:lnTo>
                    <a:pt x="1500" y="1465"/>
                  </a:lnTo>
                  <a:lnTo>
                    <a:pt x="1491" y="1509"/>
                  </a:lnTo>
                  <a:lnTo>
                    <a:pt x="1491" y="1571"/>
                  </a:lnTo>
                  <a:lnTo>
                    <a:pt x="1412" y="1579"/>
                  </a:lnTo>
                  <a:lnTo>
                    <a:pt x="1385" y="1631"/>
                  </a:lnTo>
                  <a:lnTo>
                    <a:pt x="1323" y="1693"/>
                  </a:lnTo>
                  <a:lnTo>
                    <a:pt x="1226" y="1737"/>
                  </a:lnTo>
                  <a:lnTo>
                    <a:pt x="1218" y="1817"/>
                  </a:lnTo>
                  <a:lnTo>
                    <a:pt x="1165" y="1852"/>
                  </a:lnTo>
                  <a:lnTo>
                    <a:pt x="1094" y="1817"/>
                  </a:lnTo>
                  <a:lnTo>
                    <a:pt x="1006" y="1834"/>
                  </a:lnTo>
                  <a:lnTo>
                    <a:pt x="970" y="1949"/>
                  </a:lnTo>
                  <a:lnTo>
                    <a:pt x="926" y="2046"/>
                  </a:lnTo>
                  <a:lnTo>
                    <a:pt x="803" y="2249"/>
                  </a:lnTo>
                  <a:lnTo>
                    <a:pt x="185" y="2276"/>
                  </a:lnTo>
                  <a:lnTo>
                    <a:pt x="132" y="2187"/>
                  </a:lnTo>
                  <a:lnTo>
                    <a:pt x="44" y="2081"/>
                  </a:lnTo>
                  <a:lnTo>
                    <a:pt x="26" y="2002"/>
                  </a:lnTo>
                  <a:lnTo>
                    <a:pt x="0" y="1870"/>
                  </a:lnTo>
                  <a:lnTo>
                    <a:pt x="17" y="1764"/>
                  </a:lnTo>
                  <a:lnTo>
                    <a:pt x="53" y="1658"/>
                  </a:lnTo>
                  <a:lnTo>
                    <a:pt x="106" y="1571"/>
                  </a:lnTo>
                  <a:lnTo>
                    <a:pt x="106" y="1482"/>
                  </a:lnTo>
                  <a:lnTo>
                    <a:pt x="123" y="1376"/>
                  </a:lnTo>
                  <a:lnTo>
                    <a:pt x="194" y="1244"/>
                  </a:lnTo>
                  <a:lnTo>
                    <a:pt x="256" y="1191"/>
                  </a:lnTo>
                  <a:lnTo>
                    <a:pt x="317" y="1147"/>
                  </a:lnTo>
                  <a:lnTo>
                    <a:pt x="335" y="1076"/>
                  </a:lnTo>
                  <a:lnTo>
                    <a:pt x="344" y="979"/>
                  </a:lnTo>
                  <a:lnTo>
                    <a:pt x="335" y="926"/>
                  </a:lnTo>
                  <a:lnTo>
                    <a:pt x="273" y="891"/>
                  </a:lnTo>
                  <a:lnTo>
                    <a:pt x="194" y="847"/>
                  </a:lnTo>
                  <a:lnTo>
                    <a:pt x="141" y="785"/>
                  </a:lnTo>
                  <a:lnTo>
                    <a:pt x="114" y="706"/>
                  </a:lnTo>
                  <a:lnTo>
                    <a:pt x="70" y="626"/>
                  </a:lnTo>
                  <a:lnTo>
                    <a:pt x="123" y="591"/>
                  </a:lnTo>
                  <a:lnTo>
                    <a:pt x="132" y="529"/>
                  </a:lnTo>
                  <a:lnTo>
                    <a:pt x="203" y="494"/>
                  </a:lnTo>
                  <a:lnTo>
                    <a:pt x="229" y="432"/>
                  </a:lnTo>
                  <a:lnTo>
                    <a:pt x="264" y="397"/>
                  </a:lnTo>
                  <a:lnTo>
                    <a:pt x="335" y="344"/>
                  </a:lnTo>
                  <a:lnTo>
                    <a:pt x="326" y="265"/>
                  </a:lnTo>
                  <a:lnTo>
                    <a:pt x="397" y="212"/>
                  </a:lnTo>
                  <a:lnTo>
                    <a:pt x="441" y="176"/>
                  </a:lnTo>
                  <a:lnTo>
                    <a:pt x="450" y="115"/>
                  </a:lnTo>
                  <a:lnTo>
                    <a:pt x="520" y="71"/>
                  </a:lnTo>
                  <a:lnTo>
                    <a:pt x="582" y="44"/>
                  </a:lnTo>
                  <a:lnTo>
                    <a:pt x="644" y="26"/>
                  </a:lnTo>
                  <a:lnTo>
                    <a:pt x="741" y="0"/>
                  </a:lnTo>
                  <a:lnTo>
                    <a:pt x="829" y="9"/>
                  </a:lnTo>
                  <a:lnTo>
                    <a:pt x="900" y="26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2" name="Freeform 2">
              <a:extLst>
                <a:ext uri="{FF2B5EF4-FFF2-40B4-BE49-F238E27FC236}">
                  <a16:creationId xmlns:a16="http://schemas.microsoft.com/office/drawing/2014/main" id="{19AA1E1A-E1D8-40C5-BB0A-8B96800C75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0087" y="1450975"/>
              <a:ext cx="1404938" cy="1331912"/>
            </a:xfrm>
            <a:custGeom>
              <a:avLst/>
              <a:gdLst>
                <a:gd name="T0" fmla="*/ 3901 w 3902"/>
                <a:gd name="T1" fmla="*/ 1897 h 3698"/>
                <a:gd name="T2" fmla="*/ 3716 w 3902"/>
                <a:gd name="T3" fmla="*/ 2073 h 3698"/>
                <a:gd name="T4" fmla="*/ 3495 w 3902"/>
                <a:gd name="T5" fmla="*/ 2258 h 3698"/>
                <a:gd name="T6" fmla="*/ 3283 w 3902"/>
                <a:gd name="T7" fmla="*/ 2417 h 3698"/>
                <a:gd name="T8" fmla="*/ 3239 w 3902"/>
                <a:gd name="T9" fmla="*/ 2664 h 3698"/>
                <a:gd name="T10" fmla="*/ 3045 w 3902"/>
                <a:gd name="T11" fmla="*/ 2929 h 3698"/>
                <a:gd name="T12" fmla="*/ 3098 w 3902"/>
                <a:gd name="T13" fmla="*/ 3105 h 3698"/>
                <a:gd name="T14" fmla="*/ 3063 w 3902"/>
                <a:gd name="T15" fmla="*/ 3352 h 3698"/>
                <a:gd name="T16" fmla="*/ 2798 w 3902"/>
                <a:gd name="T17" fmla="*/ 3388 h 3698"/>
                <a:gd name="T18" fmla="*/ 2489 w 3902"/>
                <a:gd name="T19" fmla="*/ 3476 h 3698"/>
                <a:gd name="T20" fmla="*/ 2286 w 3902"/>
                <a:gd name="T21" fmla="*/ 3697 h 3698"/>
                <a:gd name="T22" fmla="*/ 2057 w 3902"/>
                <a:gd name="T23" fmla="*/ 3458 h 3698"/>
                <a:gd name="T24" fmla="*/ 1871 w 3902"/>
                <a:gd name="T25" fmla="*/ 3485 h 3698"/>
                <a:gd name="T26" fmla="*/ 1712 w 3902"/>
                <a:gd name="T27" fmla="*/ 3626 h 3698"/>
                <a:gd name="T28" fmla="*/ 1448 w 3902"/>
                <a:gd name="T29" fmla="*/ 3697 h 3698"/>
                <a:gd name="T30" fmla="*/ 1298 w 3902"/>
                <a:gd name="T31" fmla="*/ 3520 h 3698"/>
                <a:gd name="T32" fmla="*/ 1262 w 3902"/>
                <a:gd name="T33" fmla="*/ 3238 h 3698"/>
                <a:gd name="T34" fmla="*/ 1095 w 3902"/>
                <a:gd name="T35" fmla="*/ 3061 h 3698"/>
                <a:gd name="T36" fmla="*/ 830 w 3902"/>
                <a:gd name="T37" fmla="*/ 2955 h 3698"/>
                <a:gd name="T38" fmla="*/ 521 w 3902"/>
                <a:gd name="T39" fmla="*/ 2876 h 3698"/>
                <a:gd name="T40" fmla="*/ 477 w 3902"/>
                <a:gd name="T41" fmla="*/ 2638 h 3698"/>
                <a:gd name="T42" fmla="*/ 283 w 3902"/>
                <a:gd name="T43" fmla="*/ 2461 h 3698"/>
                <a:gd name="T44" fmla="*/ 353 w 3902"/>
                <a:gd name="T45" fmla="*/ 2232 h 3698"/>
                <a:gd name="T46" fmla="*/ 512 w 3902"/>
                <a:gd name="T47" fmla="*/ 2029 h 3698"/>
                <a:gd name="T48" fmla="*/ 768 w 3902"/>
                <a:gd name="T49" fmla="*/ 1923 h 3698"/>
                <a:gd name="T50" fmla="*/ 556 w 3902"/>
                <a:gd name="T51" fmla="*/ 1702 h 3698"/>
                <a:gd name="T52" fmla="*/ 45 w 3902"/>
                <a:gd name="T53" fmla="*/ 1138 h 3698"/>
                <a:gd name="T54" fmla="*/ 212 w 3902"/>
                <a:gd name="T55" fmla="*/ 927 h 3698"/>
                <a:gd name="T56" fmla="*/ 353 w 3902"/>
                <a:gd name="T57" fmla="*/ 1067 h 3698"/>
                <a:gd name="T58" fmla="*/ 442 w 3902"/>
                <a:gd name="T59" fmla="*/ 777 h 3698"/>
                <a:gd name="T60" fmla="*/ 353 w 3902"/>
                <a:gd name="T61" fmla="*/ 450 h 3698"/>
                <a:gd name="T62" fmla="*/ 318 w 3902"/>
                <a:gd name="T63" fmla="*/ 274 h 3698"/>
                <a:gd name="T64" fmla="*/ 556 w 3902"/>
                <a:gd name="T65" fmla="*/ 168 h 3698"/>
                <a:gd name="T66" fmla="*/ 812 w 3902"/>
                <a:gd name="T67" fmla="*/ 0 h 3698"/>
                <a:gd name="T68" fmla="*/ 1015 w 3902"/>
                <a:gd name="T69" fmla="*/ 265 h 3698"/>
                <a:gd name="T70" fmla="*/ 1059 w 3902"/>
                <a:gd name="T71" fmla="*/ 521 h 3698"/>
                <a:gd name="T72" fmla="*/ 848 w 3902"/>
                <a:gd name="T73" fmla="*/ 856 h 3698"/>
                <a:gd name="T74" fmla="*/ 742 w 3902"/>
                <a:gd name="T75" fmla="*/ 1244 h 3698"/>
                <a:gd name="T76" fmla="*/ 927 w 3902"/>
                <a:gd name="T77" fmla="*/ 1650 h 3698"/>
                <a:gd name="T78" fmla="*/ 1748 w 3902"/>
                <a:gd name="T79" fmla="*/ 1208 h 3698"/>
                <a:gd name="T80" fmla="*/ 1968 w 3902"/>
                <a:gd name="T81" fmla="*/ 1111 h 3698"/>
                <a:gd name="T82" fmla="*/ 2233 w 3902"/>
                <a:gd name="T83" fmla="*/ 945 h 3698"/>
                <a:gd name="T84" fmla="*/ 2392 w 3902"/>
                <a:gd name="T85" fmla="*/ 839 h 3698"/>
                <a:gd name="T86" fmla="*/ 2639 w 3902"/>
                <a:gd name="T87" fmla="*/ 759 h 3698"/>
                <a:gd name="T88" fmla="*/ 2930 w 3902"/>
                <a:gd name="T89" fmla="*/ 795 h 3698"/>
                <a:gd name="T90" fmla="*/ 3080 w 3902"/>
                <a:gd name="T91" fmla="*/ 1085 h 3698"/>
                <a:gd name="T92" fmla="*/ 3054 w 3902"/>
                <a:gd name="T93" fmla="*/ 1261 h 3698"/>
                <a:gd name="T94" fmla="*/ 3054 w 3902"/>
                <a:gd name="T95" fmla="*/ 1508 h 3698"/>
                <a:gd name="T96" fmla="*/ 3230 w 3902"/>
                <a:gd name="T97" fmla="*/ 1482 h 3698"/>
                <a:gd name="T98" fmla="*/ 3248 w 3902"/>
                <a:gd name="T99" fmla="*/ 1605 h 3698"/>
                <a:gd name="T100" fmla="*/ 3310 w 3902"/>
                <a:gd name="T101" fmla="*/ 1844 h 3698"/>
                <a:gd name="T102" fmla="*/ 3751 w 3902"/>
                <a:gd name="T103" fmla="*/ 1694 h 3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2" h="3698">
                  <a:moveTo>
                    <a:pt x="3822" y="1694"/>
                  </a:moveTo>
                  <a:lnTo>
                    <a:pt x="3822" y="1773"/>
                  </a:lnTo>
                  <a:lnTo>
                    <a:pt x="3857" y="1844"/>
                  </a:lnTo>
                  <a:lnTo>
                    <a:pt x="3901" y="1897"/>
                  </a:lnTo>
                  <a:lnTo>
                    <a:pt x="3875" y="1950"/>
                  </a:lnTo>
                  <a:lnTo>
                    <a:pt x="3822" y="2002"/>
                  </a:lnTo>
                  <a:lnTo>
                    <a:pt x="3733" y="2020"/>
                  </a:lnTo>
                  <a:lnTo>
                    <a:pt x="3716" y="2073"/>
                  </a:lnTo>
                  <a:lnTo>
                    <a:pt x="3654" y="2100"/>
                  </a:lnTo>
                  <a:lnTo>
                    <a:pt x="3619" y="2179"/>
                  </a:lnTo>
                  <a:lnTo>
                    <a:pt x="3575" y="2241"/>
                  </a:lnTo>
                  <a:lnTo>
                    <a:pt x="3495" y="2258"/>
                  </a:lnTo>
                  <a:lnTo>
                    <a:pt x="3433" y="2294"/>
                  </a:lnTo>
                  <a:lnTo>
                    <a:pt x="3407" y="2355"/>
                  </a:lnTo>
                  <a:lnTo>
                    <a:pt x="3319" y="2373"/>
                  </a:lnTo>
                  <a:lnTo>
                    <a:pt x="3283" y="2417"/>
                  </a:lnTo>
                  <a:lnTo>
                    <a:pt x="3266" y="2479"/>
                  </a:lnTo>
                  <a:lnTo>
                    <a:pt x="3274" y="2558"/>
                  </a:lnTo>
                  <a:lnTo>
                    <a:pt x="3292" y="2620"/>
                  </a:lnTo>
                  <a:lnTo>
                    <a:pt x="3239" y="2664"/>
                  </a:lnTo>
                  <a:lnTo>
                    <a:pt x="3204" y="2726"/>
                  </a:lnTo>
                  <a:lnTo>
                    <a:pt x="3124" y="2797"/>
                  </a:lnTo>
                  <a:lnTo>
                    <a:pt x="3063" y="2876"/>
                  </a:lnTo>
                  <a:lnTo>
                    <a:pt x="3045" y="2929"/>
                  </a:lnTo>
                  <a:lnTo>
                    <a:pt x="3080" y="2991"/>
                  </a:lnTo>
                  <a:lnTo>
                    <a:pt x="3124" y="3000"/>
                  </a:lnTo>
                  <a:lnTo>
                    <a:pt x="3124" y="3061"/>
                  </a:lnTo>
                  <a:lnTo>
                    <a:pt x="3098" y="3105"/>
                  </a:lnTo>
                  <a:lnTo>
                    <a:pt x="3071" y="3158"/>
                  </a:lnTo>
                  <a:lnTo>
                    <a:pt x="3036" y="3211"/>
                  </a:lnTo>
                  <a:lnTo>
                    <a:pt x="3045" y="3282"/>
                  </a:lnTo>
                  <a:lnTo>
                    <a:pt x="3063" y="3352"/>
                  </a:lnTo>
                  <a:lnTo>
                    <a:pt x="2992" y="3335"/>
                  </a:lnTo>
                  <a:lnTo>
                    <a:pt x="2930" y="3352"/>
                  </a:lnTo>
                  <a:lnTo>
                    <a:pt x="2877" y="3414"/>
                  </a:lnTo>
                  <a:lnTo>
                    <a:pt x="2798" y="3388"/>
                  </a:lnTo>
                  <a:lnTo>
                    <a:pt x="2719" y="3370"/>
                  </a:lnTo>
                  <a:lnTo>
                    <a:pt x="2648" y="3397"/>
                  </a:lnTo>
                  <a:lnTo>
                    <a:pt x="2560" y="3450"/>
                  </a:lnTo>
                  <a:lnTo>
                    <a:pt x="2489" y="3476"/>
                  </a:lnTo>
                  <a:lnTo>
                    <a:pt x="2489" y="3529"/>
                  </a:lnTo>
                  <a:lnTo>
                    <a:pt x="2445" y="3591"/>
                  </a:lnTo>
                  <a:lnTo>
                    <a:pt x="2330" y="3635"/>
                  </a:lnTo>
                  <a:lnTo>
                    <a:pt x="2286" y="3697"/>
                  </a:lnTo>
                  <a:lnTo>
                    <a:pt x="2215" y="3661"/>
                  </a:lnTo>
                  <a:lnTo>
                    <a:pt x="2163" y="3511"/>
                  </a:lnTo>
                  <a:lnTo>
                    <a:pt x="2110" y="3432"/>
                  </a:lnTo>
                  <a:lnTo>
                    <a:pt x="2057" y="3458"/>
                  </a:lnTo>
                  <a:lnTo>
                    <a:pt x="1986" y="3485"/>
                  </a:lnTo>
                  <a:lnTo>
                    <a:pt x="1942" y="3432"/>
                  </a:lnTo>
                  <a:lnTo>
                    <a:pt x="1854" y="3414"/>
                  </a:lnTo>
                  <a:lnTo>
                    <a:pt x="1871" y="3485"/>
                  </a:lnTo>
                  <a:lnTo>
                    <a:pt x="1889" y="3573"/>
                  </a:lnTo>
                  <a:lnTo>
                    <a:pt x="1836" y="3635"/>
                  </a:lnTo>
                  <a:lnTo>
                    <a:pt x="1774" y="3617"/>
                  </a:lnTo>
                  <a:lnTo>
                    <a:pt x="1712" y="3626"/>
                  </a:lnTo>
                  <a:lnTo>
                    <a:pt x="1660" y="3661"/>
                  </a:lnTo>
                  <a:lnTo>
                    <a:pt x="1624" y="3688"/>
                  </a:lnTo>
                  <a:lnTo>
                    <a:pt x="1554" y="3697"/>
                  </a:lnTo>
                  <a:lnTo>
                    <a:pt x="1448" y="3697"/>
                  </a:lnTo>
                  <a:lnTo>
                    <a:pt x="1377" y="3661"/>
                  </a:lnTo>
                  <a:lnTo>
                    <a:pt x="1368" y="3617"/>
                  </a:lnTo>
                  <a:lnTo>
                    <a:pt x="1333" y="3582"/>
                  </a:lnTo>
                  <a:lnTo>
                    <a:pt x="1298" y="3520"/>
                  </a:lnTo>
                  <a:lnTo>
                    <a:pt x="1307" y="3450"/>
                  </a:lnTo>
                  <a:lnTo>
                    <a:pt x="1271" y="3397"/>
                  </a:lnTo>
                  <a:lnTo>
                    <a:pt x="1227" y="3326"/>
                  </a:lnTo>
                  <a:lnTo>
                    <a:pt x="1262" y="3238"/>
                  </a:lnTo>
                  <a:lnTo>
                    <a:pt x="1271" y="3176"/>
                  </a:lnTo>
                  <a:lnTo>
                    <a:pt x="1245" y="3123"/>
                  </a:lnTo>
                  <a:lnTo>
                    <a:pt x="1139" y="3132"/>
                  </a:lnTo>
                  <a:lnTo>
                    <a:pt x="1095" y="3061"/>
                  </a:lnTo>
                  <a:lnTo>
                    <a:pt x="1104" y="2973"/>
                  </a:lnTo>
                  <a:lnTo>
                    <a:pt x="1077" y="2920"/>
                  </a:lnTo>
                  <a:lnTo>
                    <a:pt x="971" y="2929"/>
                  </a:lnTo>
                  <a:lnTo>
                    <a:pt x="830" y="2955"/>
                  </a:lnTo>
                  <a:lnTo>
                    <a:pt x="733" y="2973"/>
                  </a:lnTo>
                  <a:lnTo>
                    <a:pt x="627" y="2982"/>
                  </a:lnTo>
                  <a:lnTo>
                    <a:pt x="548" y="2947"/>
                  </a:lnTo>
                  <a:lnTo>
                    <a:pt x="521" y="2876"/>
                  </a:lnTo>
                  <a:lnTo>
                    <a:pt x="459" y="2841"/>
                  </a:lnTo>
                  <a:lnTo>
                    <a:pt x="451" y="2779"/>
                  </a:lnTo>
                  <a:lnTo>
                    <a:pt x="451" y="2708"/>
                  </a:lnTo>
                  <a:lnTo>
                    <a:pt x="477" y="2638"/>
                  </a:lnTo>
                  <a:lnTo>
                    <a:pt x="424" y="2602"/>
                  </a:lnTo>
                  <a:lnTo>
                    <a:pt x="362" y="2550"/>
                  </a:lnTo>
                  <a:lnTo>
                    <a:pt x="336" y="2488"/>
                  </a:lnTo>
                  <a:lnTo>
                    <a:pt x="283" y="2461"/>
                  </a:lnTo>
                  <a:lnTo>
                    <a:pt x="274" y="2391"/>
                  </a:lnTo>
                  <a:lnTo>
                    <a:pt x="221" y="2338"/>
                  </a:lnTo>
                  <a:lnTo>
                    <a:pt x="221" y="2285"/>
                  </a:lnTo>
                  <a:lnTo>
                    <a:pt x="353" y="2232"/>
                  </a:lnTo>
                  <a:lnTo>
                    <a:pt x="415" y="2197"/>
                  </a:lnTo>
                  <a:lnTo>
                    <a:pt x="406" y="2126"/>
                  </a:lnTo>
                  <a:lnTo>
                    <a:pt x="398" y="2055"/>
                  </a:lnTo>
                  <a:lnTo>
                    <a:pt x="512" y="2029"/>
                  </a:lnTo>
                  <a:lnTo>
                    <a:pt x="592" y="2047"/>
                  </a:lnTo>
                  <a:lnTo>
                    <a:pt x="662" y="2064"/>
                  </a:lnTo>
                  <a:lnTo>
                    <a:pt x="733" y="2055"/>
                  </a:lnTo>
                  <a:lnTo>
                    <a:pt x="768" y="1923"/>
                  </a:lnTo>
                  <a:lnTo>
                    <a:pt x="751" y="1835"/>
                  </a:lnTo>
                  <a:lnTo>
                    <a:pt x="715" y="1764"/>
                  </a:lnTo>
                  <a:lnTo>
                    <a:pt x="645" y="1711"/>
                  </a:lnTo>
                  <a:lnTo>
                    <a:pt x="556" y="1702"/>
                  </a:lnTo>
                  <a:lnTo>
                    <a:pt x="371" y="1482"/>
                  </a:lnTo>
                  <a:lnTo>
                    <a:pt x="62" y="1252"/>
                  </a:lnTo>
                  <a:lnTo>
                    <a:pt x="0" y="1173"/>
                  </a:lnTo>
                  <a:lnTo>
                    <a:pt x="45" y="1138"/>
                  </a:lnTo>
                  <a:lnTo>
                    <a:pt x="106" y="1094"/>
                  </a:lnTo>
                  <a:lnTo>
                    <a:pt x="124" y="1014"/>
                  </a:lnTo>
                  <a:lnTo>
                    <a:pt x="133" y="953"/>
                  </a:lnTo>
                  <a:lnTo>
                    <a:pt x="212" y="927"/>
                  </a:lnTo>
                  <a:lnTo>
                    <a:pt x="248" y="970"/>
                  </a:lnTo>
                  <a:lnTo>
                    <a:pt x="239" y="1014"/>
                  </a:lnTo>
                  <a:lnTo>
                    <a:pt x="256" y="1049"/>
                  </a:lnTo>
                  <a:lnTo>
                    <a:pt x="353" y="1067"/>
                  </a:lnTo>
                  <a:lnTo>
                    <a:pt x="433" y="1041"/>
                  </a:lnTo>
                  <a:lnTo>
                    <a:pt x="459" y="953"/>
                  </a:lnTo>
                  <a:lnTo>
                    <a:pt x="442" y="848"/>
                  </a:lnTo>
                  <a:lnTo>
                    <a:pt x="442" y="777"/>
                  </a:lnTo>
                  <a:lnTo>
                    <a:pt x="406" y="706"/>
                  </a:lnTo>
                  <a:lnTo>
                    <a:pt x="415" y="627"/>
                  </a:lnTo>
                  <a:lnTo>
                    <a:pt x="433" y="539"/>
                  </a:lnTo>
                  <a:lnTo>
                    <a:pt x="353" y="450"/>
                  </a:lnTo>
                  <a:lnTo>
                    <a:pt x="283" y="415"/>
                  </a:lnTo>
                  <a:lnTo>
                    <a:pt x="203" y="345"/>
                  </a:lnTo>
                  <a:lnTo>
                    <a:pt x="248" y="292"/>
                  </a:lnTo>
                  <a:lnTo>
                    <a:pt x="318" y="274"/>
                  </a:lnTo>
                  <a:lnTo>
                    <a:pt x="433" y="256"/>
                  </a:lnTo>
                  <a:lnTo>
                    <a:pt x="486" y="265"/>
                  </a:lnTo>
                  <a:lnTo>
                    <a:pt x="503" y="212"/>
                  </a:lnTo>
                  <a:lnTo>
                    <a:pt x="556" y="168"/>
                  </a:lnTo>
                  <a:lnTo>
                    <a:pt x="636" y="115"/>
                  </a:lnTo>
                  <a:lnTo>
                    <a:pt x="698" y="71"/>
                  </a:lnTo>
                  <a:lnTo>
                    <a:pt x="759" y="36"/>
                  </a:lnTo>
                  <a:lnTo>
                    <a:pt x="812" y="0"/>
                  </a:lnTo>
                  <a:lnTo>
                    <a:pt x="856" y="80"/>
                  </a:lnTo>
                  <a:lnTo>
                    <a:pt x="883" y="159"/>
                  </a:lnTo>
                  <a:lnTo>
                    <a:pt x="936" y="221"/>
                  </a:lnTo>
                  <a:lnTo>
                    <a:pt x="1015" y="265"/>
                  </a:lnTo>
                  <a:lnTo>
                    <a:pt x="1077" y="300"/>
                  </a:lnTo>
                  <a:lnTo>
                    <a:pt x="1086" y="353"/>
                  </a:lnTo>
                  <a:lnTo>
                    <a:pt x="1077" y="450"/>
                  </a:lnTo>
                  <a:lnTo>
                    <a:pt x="1059" y="521"/>
                  </a:lnTo>
                  <a:lnTo>
                    <a:pt x="998" y="565"/>
                  </a:lnTo>
                  <a:lnTo>
                    <a:pt x="936" y="618"/>
                  </a:lnTo>
                  <a:lnTo>
                    <a:pt x="865" y="750"/>
                  </a:lnTo>
                  <a:lnTo>
                    <a:pt x="848" y="856"/>
                  </a:lnTo>
                  <a:lnTo>
                    <a:pt x="848" y="945"/>
                  </a:lnTo>
                  <a:lnTo>
                    <a:pt x="795" y="1032"/>
                  </a:lnTo>
                  <a:lnTo>
                    <a:pt x="759" y="1138"/>
                  </a:lnTo>
                  <a:lnTo>
                    <a:pt x="742" y="1244"/>
                  </a:lnTo>
                  <a:lnTo>
                    <a:pt x="768" y="1376"/>
                  </a:lnTo>
                  <a:lnTo>
                    <a:pt x="786" y="1455"/>
                  </a:lnTo>
                  <a:lnTo>
                    <a:pt x="874" y="1561"/>
                  </a:lnTo>
                  <a:lnTo>
                    <a:pt x="927" y="1650"/>
                  </a:lnTo>
                  <a:lnTo>
                    <a:pt x="1545" y="1623"/>
                  </a:lnTo>
                  <a:lnTo>
                    <a:pt x="1668" y="1420"/>
                  </a:lnTo>
                  <a:lnTo>
                    <a:pt x="1712" y="1323"/>
                  </a:lnTo>
                  <a:lnTo>
                    <a:pt x="1748" y="1208"/>
                  </a:lnTo>
                  <a:lnTo>
                    <a:pt x="1836" y="1191"/>
                  </a:lnTo>
                  <a:lnTo>
                    <a:pt x="1907" y="1226"/>
                  </a:lnTo>
                  <a:lnTo>
                    <a:pt x="1960" y="1191"/>
                  </a:lnTo>
                  <a:lnTo>
                    <a:pt x="1968" y="1111"/>
                  </a:lnTo>
                  <a:lnTo>
                    <a:pt x="2065" y="1067"/>
                  </a:lnTo>
                  <a:lnTo>
                    <a:pt x="2127" y="1005"/>
                  </a:lnTo>
                  <a:lnTo>
                    <a:pt x="2154" y="953"/>
                  </a:lnTo>
                  <a:lnTo>
                    <a:pt x="2233" y="945"/>
                  </a:lnTo>
                  <a:lnTo>
                    <a:pt x="2233" y="883"/>
                  </a:lnTo>
                  <a:lnTo>
                    <a:pt x="2242" y="839"/>
                  </a:lnTo>
                  <a:lnTo>
                    <a:pt x="2313" y="830"/>
                  </a:lnTo>
                  <a:lnTo>
                    <a:pt x="2392" y="839"/>
                  </a:lnTo>
                  <a:lnTo>
                    <a:pt x="2463" y="830"/>
                  </a:lnTo>
                  <a:lnTo>
                    <a:pt x="2524" y="803"/>
                  </a:lnTo>
                  <a:lnTo>
                    <a:pt x="2604" y="812"/>
                  </a:lnTo>
                  <a:lnTo>
                    <a:pt x="2639" y="759"/>
                  </a:lnTo>
                  <a:lnTo>
                    <a:pt x="2674" y="698"/>
                  </a:lnTo>
                  <a:lnTo>
                    <a:pt x="2727" y="662"/>
                  </a:lnTo>
                  <a:lnTo>
                    <a:pt x="2842" y="750"/>
                  </a:lnTo>
                  <a:lnTo>
                    <a:pt x="2930" y="795"/>
                  </a:lnTo>
                  <a:lnTo>
                    <a:pt x="3010" y="856"/>
                  </a:lnTo>
                  <a:lnTo>
                    <a:pt x="3071" y="927"/>
                  </a:lnTo>
                  <a:lnTo>
                    <a:pt x="3089" y="997"/>
                  </a:lnTo>
                  <a:lnTo>
                    <a:pt x="3080" y="1085"/>
                  </a:lnTo>
                  <a:lnTo>
                    <a:pt x="3124" y="1120"/>
                  </a:lnTo>
                  <a:lnTo>
                    <a:pt x="3177" y="1164"/>
                  </a:lnTo>
                  <a:lnTo>
                    <a:pt x="3142" y="1235"/>
                  </a:lnTo>
                  <a:lnTo>
                    <a:pt x="3054" y="1261"/>
                  </a:lnTo>
                  <a:lnTo>
                    <a:pt x="3054" y="1323"/>
                  </a:lnTo>
                  <a:lnTo>
                    <a:pt x="3036" y="1376"/>
                  </a:lnTo>
                  <a:lnTo>
                    <a:pt x="3027" y="1447"/>
                  </a:lnTo>
                  <a:lnTo>
                    <a:pt x="3054" y="1508"/>
                  </a:lnTo>
                  <a:lnTo>
                    <a:pt x="3089" y="1544"/>
                  </a:lnTo>
                  <a:lnTo>
                    <a:pt x="3151" y="1588"/>
                  </a:lnTo>
                  <a:lnTo>
                    <a:pt x="3204" y="1552"/>
                  </a:lnTo>
                  <a:lnTo>
                    <a:pt x="3230" y="1482"/>
                  </a:lnTo>
                  <a:lnTo>
                    <a:pt x="3257" y="1429"/>
                  </a:lnTo>
                  <a:lnTo>
                    <a:pt x="3319" y="1499"/>
                  </a:lnTo>
                  <a:lnTo>
                    <a:pt x="3310" y="1544"/>
                  </a:lnTo>
                  <a:lnTo>
                    <a:pt x="3248" y="1605"/>
                  </a:lnTo>
                  <a:lnTo>
                    <a:pt x="3283" y="1667"/>
                  </a:lnTo>
                  <a:lnTo>
                    <a:pt x="3257" y="1720"/>
                  </a:lnTo>
                  <a:lnTo>
                    <a:pt x="3274" y="1791"/>
                  </a:lnTo>
                  <a:lnTo>
                    <a:pt x="3310" y="1844"/>
                  </a:lnTo>
                  <a:lnTo>
                    <a:pt x="3310" y="1923"/>
                  </a:lnTo>
                  <a:lnTo>
                    <a:pt x="3372" y="1950"/>
                  </a:lnTo>
                  <a:lnTo>
                    <a:pt x="3451" y="1950"/>
                  </a:lnTo>
                  <a:lnTo>
                    <a:pt x="3751" y="1694"/>
                  </a:lnTo>
                  <a:lnTo>
                    <a:pt x="3804" y="1614"/>
                  </a:lnTo>
                  <a:lnTo>
                    <a:pt x="3822" y="1694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92D050"/>
                </a:solidFill>
              </a:endParaRPr>
            </a:p>
          </p:txBody>
        </p:sp>
        <p:sp>
          <p:nvSpPr>
            <p:cNvPr id="103" name="Freeform 3">
              <a:extLst>
                <a:ext uri="{FF2B5EF4-FFF2-40B4-BE49-F238E27FC236}">
                  <a16:creationId xmlns:a16="http://schemas.microsoft.com/office/drawing/2014/main" id="{00C7B778-E8C0-4CF1-81FC-01D1C94A02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7937" y="3082925"/>
              <a:ext cx="215900" cy="260350"/>
            </a:xfrm>
            <a:custGeom>
              <a:avLst/>
              <a:gdLst>
                <a:gd name="T0" fmla="*/ 547 w 601"/>
                <a:gd name="T1" fmla="*/ 0 h 724"/>
                <a:gd name="T2" fmla="*/ 467 w 601"/>
                <a:gd name="T3" fmla="*/ 44 h 724"/>
                <a:gd name="T4" fmla="*/ 397 w 601"/>
                <a:gd name="T5" fmla="*/ 26 h 724"/>
                <a:gd name="T6" fmla="*/ 317 w 601"/>
                <a:gd name="T7" fmla="*/ 9 h 724"/>
                <a:gd name="T8" fmla="*/ 229 w 601"/>
                <a:gd name="T9" fmla="*/ 18 h 724"/>
                <a:gd name="T10" fmla="*/ 158 w 601"/>
                <a:gd name="T11" fmla="*/ 26 h 724"/>
                <a:gd name="T12" fmla="*/ 176 w 601"/>
                <a:gd name="T13" fmla="*/ 62 h 724"/>
                <a:gd name="T14" fmla="*/ 88 w 601"/>
                <a:gd name="T15" fmla="*/ 97 h 724"/>
                <a:gd name="T16" fmla="*/ 35 w 601"/>
                <a:gd name="T17" fmla="*/ 106 h 724"/>
                <a:gd name="T18" fmla="*/ 0 w 601"/>
                <a:gd name="T19" fmla="*/ 150 h 724"/>
                <a:gd name="T20" fmla="*/ 17 w 601"/>
                <a:gd name="T21" fmla="*/ 220 h 724"/>
                <a:gd name="T22" fmla="*/ 26 w 601"/>
                <a:gd name="T23" fmla="*/ 291 h 724"/>
                <a:gd name="T24" fmla="*/ 61 w 601"/>
                <a:gd name="T25" fmla="*/ 344 h 724"/>
                <a:gd name="T26" fmla="*/ 105 w 601"/>
                <a:gd name="T27" fmla="*/ 397 h 724"/>
                <a:gd name="T28" fmla="*/ 88 w 601"/>
                <a:gd name="T29" fmla="*/ 468 h 724"/>
                <a:gd name="T30" fmla="*/ 114 w 601"/>
                <a:gd name="T31" fmla="*/ 565 h 724"/>
                <a:gd name="T32" fmla="*/ 114 w 601"/>
                <a:gd name="T33" fmla="*/ 644 h 724"/>
                <a:gd name="T34" fmla="*/ 150 w 601"/>
                <a:gd name="T35" fmla="*/ 706 h 724"/>
                <a:gd name="T36" fmla="*/ 211 w 601"/>
                <a:gd name="T37" fmla="*/ 723 h 724"/>
                <a:gd name="T38" fmla="*/ 220 w 601"/>
                <a:gd name="T39" fmla="*/ 653 h 724"/>
                <a:gd name="T40" fmla="*/ 247 w 601"/>
                <a:gd name="T41" fmla="*/ 591 h 724"/>
                <a:gd name="T42" fmla="*/ 300 w 601"/>
                <a:gd name="T43" fmla="*/ 494 h 724"/>
                <a:gd name="T44" fmla="*/ 353 w 601"/>
                <a:gd name="T45" fmla="*/ 397 h 724"/>
                <a:gd name="T46" fmla="*/ 344 w 601"/>
                <a:gd name="T47" fmla="*/ 335 h 724"/>
                <a:gd name="T48" fmla="*/ 361 w 601"/>
                <a:gd name="T49" fmla="*/ 265 h 724"/>
                <a:gd name="T50" fmla="*/ 423 w 601"/>
                <a:gd name="T51" fmla="*/ 203 h 724"/>
                <a:gd name="T52" fmla="*/ 494 w 601"/>
                <a:gd name="T53" fmla="*/ 132 h 724"/>
                <a:gd name="T54" fmla="*/ 564 w 601"/>
                <a:gd name="T55" fmla="*/ 97 h 724"/>
                <a:gd name="T56" fmla="*/ 600 w 601"/>
                <a:gd name="T57" fmla="*/ 44 h 724"/>
                <a:gd name="T58" fmla="*/ 547 w 601"/>
                <a:gd name="T59" fmla="*/ 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1" h="724">
                  <a:moveTo>
                    <a:pt x="547" y="0"/>
                  </a:moveTo>
                  <a:lnTo>
                    <a:pt x="467" y="44"/>
                  </a:lnTo>
                  <a:lnTo>
                    <a:pt x="397" y="26"/>
                  </a:lnTo>
                  <a:lnTo>
                    <a:pt x="317" y="9"/>
                  </a:lnTo>
                  <a:lnTo>
                    <a:pt x="229" y="18"/>
                  </a:lnTo>
                  <a:lnTo>
                    <a:pt x="158" y="26"/>
                  </a:lnTo>
                  <a:lnTo>
                    <a:pt x="176" y="62"/>
                  </a:lnTo>
                  <a:lnTo>
                    <a:pt x="88" y="97"/>
                  </a:lnTo>
                  <a:lnTo>
                    <a:pt x="35" y="106"/>
                  </a:lnTo>
                  <a:lnTo>
                    <a:pt x="0" y="150"/>
                  </a:lnTo>
                  <a:lnTo>
                    <a:pt x="17" y="220"/>
                  </a:lnTo>
                  <a:lnTo>
                    <a:pt x="26" y="291"/>
                  </a:lnTo>
                  <a:lnTo>
                    <a:pt x="61" y="344"/>
                  </a:lnTo>
                  <a:lnTo>
                    <a:pt x="105" y="397"/>
                  </a:lnTo>
                  <a:lnTo>
                    <a:pt x="88" y="468"/>
                  </a:lnTo>
                  <a:lnTo>
                    <a:pt x="114" y="565"/>
                  </a:lnTo>
                  <a:lnTo>
                    <a:pt x="114" y="644"/>
                  </a:lnTo>
                  <a:lnTo>
                    <a:pt x="150" y="706"/>
                  </a:lnTo>
                  <a:lnTo>
                    <a:pt x="211" y="723"/>
                  </a:lnTo>
                  <a:lnTo>
                    <a:pt x="220" y="653"/>
                  </a:lnTo>
                  <a:lnTo>
                    <a:pt x="247" y="591"/>
                  </a:lnTo>
                  <a:lnTo>
                    <a:pt x="300" y="494"/>
                  </a:lnTo>
                  <a:lnTo>
                    <a:pt x="353" y="397"/>
                  </a:lnTo>
                  <a:lnTo>
                    <a:pt x="344" y="335"/>
                  </a:lnTo>
                  <a:lnTo>
                    <a:pt x="361" y="265"/>
                  </a:lnTo>
                  <a:lnTo>
                    <a:pt x="423" y="203"/>
                  </a:lnTo>
                  <a:lnTo>
                    <a:pt x="494" y="132"/>
                  </a:lnTo>
                  <a:lnTo>
                    <a:pt x="564" y="97"/>
                  </a:lnTo>
                  <a:lnTo>
                    <a:pt x="600" y="44"/>
                  </a:lnTo>
                  <a:lnTo>
                    <a:pt x="54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4" name="Freeform 4">
              <a:extLst>
                <a:ext uri="{FF2B5EF4-FFF2-40B4-BE49-F238E27FC236}">
                  <a16:creationId xmlns:a16="http://schemas.microsoft.com/office/drawing/2014/main" id="{BA90614F-53D8-4525-A755-2201D6779B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6087" y="2625725"/>
              <a:ext cx="766763" cy="868362"/>
            </a:xfrm>
            <a:custGeom>
              <a:avLst/>
              <a:gdLst>
                <a:gd name="T0" fmla="*/ 2004 w 2128"/>
                <a:gd name="T1" fmla="*/ 1739 h 2410"/>
                <a:gd name="T2" fmla="*/ 1854 w 2128"/>
                <a:gd name="T3" fmla="*/ 1659 h 2410"/>
                <a:gd name="T4" fmla="*/ 1721 w 2128"/>
                <a:gd name="T5" fmla="*/ 1686 h 2410"/>
                <a:gd name="T6" fmla="*/ 1589 w 2128"/>
                <a:gd name="T7" fmla="*/ 1712 h 2410"/>
                <a:gd name="T8" fmla="*/ 1509 w 2128"/>
                <a:gd name="T9" fmla="*/ 1518 h 2410"/>
                <a:gd name="T10" fmla="*/ 1351 w 2128"/>
                <a:gd name="T11" fmla="*/ 1447 h 2410"/>
                <a:gd name="T12" fmla="*/ 1245 w 2128"/>
                <a:gd name="T13" fmla="*/ 1580 h 2410"/>
                <a:gd name="T14" fmla="*/ 1333 w 2128"/>
                <a:gd name="T15" fmla="*/ 1747 h 2410"/>
                <a:gd name="T16" fmla="*/ 1236 w 2128"/>
                <a:gd name="T17" fmla="*/ 1827 h 2410"/>
                <a:gd name="T18" fmla="*/ 1112 w 2128"/>
                <a:gd name="T19" fmla="*/ 1906 h 2410"/>
                <a:gd name="T20" fmla="*/ 962 w 2128"/>
                <a:gd name="T21" fmla="*/ 1968 h 2410"/>
                <a:gd name="T22" fmla="*/ 795 w 2128"/>
                <a:gd name="T23" fmla="*/ 2012 h 2410"/>
                <a:gd name="T24" fmla="*/ 618 w 2128"/>
                <a:gd name="T25" fmla="*/ 2277 h 2410"/>
                <a:gd name="T26" fmla="*/ 521 w 2128"/>
                <a:gd name="T27" fmla="*/ 2391 h 2410"/>
                <a:gd name="T28" fmla="*/ 468 w 2128"/>
                <a:gd name="T29" fmla="*/ 2356 h 2410"/>
                <a:gd name="T30" fmla="*/ 389 w 2128"/>
                <a:gd name="T31" fmla="*/ 2241 h 2410"/>
                <a:gd name="T32" fmla="*/ 406 w 2128"/>
                <a:gd name="T33" fmla="*/ 2065 h 2410"/>
                <a:gd name="T34" fmla="*/ 442 w 2128"/>
                <a:gd name="T35" fmla="*/ 1933 h 2410"/>
                <a:gd name="T36" fmla="*/ 406 w 2128"/>
                <a:gd name="T37" fmla="*/ 1800 h 2410"/>
                <a:gd name="T38" fmla="*/ 300 w 2128"/>
                <a:gd name="T39" fmla="*/ 1774 h 2410"/>
                <a:gd name="T40" fmla="*/ 168 w 2128"/>
                <a:gd name="T41" fmla="*/ 1800 h 2410"/>
                <a:gd name="T42" fmla="*/ 53 w 2128"/>
                <a:gd name="T43" fmla="*/ 1730 h 2410"/>
                <a:gd name="T44" fmla="*/ 27 w 2128"/>
                <a:gd name="T45" fmla="*/ 1553 h 2410"/>
                <a:gd name="T46" fmla="*/ 36 w 2128"/>
                <a:gd name="T47" fmla="*/ 1421 h 2410"/>
                <a:gd name="T48" fmla="*/ 36 w 2128"/>
                <a:gd name="T49" fmla="*/ 1262 h 2410"/>
                <a:gd name="T50" fmla="*/ 80 w 2128"/>
                <a:gd name="T51" fmla="*/ 1112 h 2410"/>
                <a:gd name="T52" fmla="*/ 80 w 2128"/>
                <a:gd name="T53" fmla="*/ 989 h 2410"/>
                <a:gd name="T54" fmla="*/ 106 w 2128"/>
                <a:gd name="T55" fmla="*/ 874 h 2410"/>
                <a:gd name="T56" fmla="*/ 115 w 2128"/>
                <a:gd name="T57" fmla="*/ 777 h 2410"/>
                <a:gd name="T58" fmla="*/ 106 w 2128"/>
                <a:gd name="T59" fmla="*/ 636 h 2410"/>
                <a:gd name="T60" fmla="*/ 115 w 2128"/>
                <a:gd name="T61" fmla="*/ 574 h 2410"/>
                <a:gd name="T62" fmla="*/ 177 w 2128"/>
                <a:gd name="T63" fmla="*/ 397 h 2410"/>
                <a:gd name="T64" fmla="*/ 203 w 2128"/>
                <a:gd name="T65" fmla="*/ 238 h 2410"/>
                <a:gd name="T66" fmla="*/ 239 w 2128"/>
                <a:gd name="T67" fmla="*/ 88 h 2410"/>
                <a:gd name="T68" fmla="*/ 362 w 2128"/>
                <a:gd name="T69" fmla="*/ 44 h 2410"/>
                <a:gd name="T70" fmla="*/ 477 w 2128"/>
                <a:gd name="T71" fmla="*/ 62 h 2410"/>
                <a:gd name="T72" fmla="*/ 556 w 2128"/>
                <a:gd name="T73" fmla="*/ 0 h 2410"/>
                <a:gd name="T74" fmla="*/ 627 w 2128"/>
                <a:gd name="T75" fmla="*/ 150 h 2410"/>
                <a:gd name="T76" fmla="*/ 627 w 2128"/>
                <a:gd name="T77" fmla="*/ 274 h 2410"/>
                <a:gd name="T78" fmla="*/ 689 w 2128"/>
                <a:gd name="T79" fmla="*/ 371 h 2410"/>
                <a:gd name="T80" fmla="*/ 848 w 2128"/>
                <a:gd name="T81" fmla="*/ 397 h 2410"/>
                <a:gd name="T82" fmla="*/ 936 w 2128"/>
                <a:gd name="T83" fmla="*/ 486 h 2410"/>
                <a:gd name="T84" fmla="*/ 1086 w 2128"/>
                <a:gd name="T85" fmla="*/ 388 h 2410"/>
                <a:gd name="T86" fmla="*/ 1156 w 2128"/>
                <a:gd name="T87" fmla="*/ 309 h 2410"/>
                <a:gd name="T88" fmla="*/ 1227 w 2128"/>
                <a:gd name="T89" fmla="*/ 327 h 2410"/>
                <a:gd name="T90" fmla="*/ 1412 w 2128"/>
                <a:gd name="T91" fmla="*/ 388 h 2410"/>
                <a:gd name="T92" fmla="*/ 1439 w 2128"/>
                <a:gd name="T93" fmla="*/ 521 h 2410"/>
                <a:gd name="T94" fmla="*/ 1554 w 2128"/>
                <a:gd name="T95" fmla="*/ 600 h 2410"/>
                <a:gd name="T96" fmla="*/ 1607 w 2128"/>
                <a:gd name="T97" fmla="*/ 768 h 2410"/>
                <a:gd name="T98" fmla="*/ 1589 w 2128"/>
                <a:gd name="T99" fmla="*/ 883 h 2410"/>
                <a:gd name="T100" fmla="*/ 1598 w 2128"/>
                <a:gd name="T101" fmla="*/ 997 h 2410"/>
                <a:gd name="T102" fmla="*/ 1739 w 2128"/>
                <a:gd name="T103" fmla="*/ 1041 h 2410"/>
                <a:gd name="T104" fmla="*/ 1809 w 2128"/>
                <a:gd name="T105" fmla="*/ 1121 h 2410"/>
                <a:gd name="T106" fmla="*/ 1907 w 2128"/>
                <a:gd name="T107" fmla="*/ 1165 h 2410"/>
                <a:gd name="T108" fmla="*/ 2074 w 2128"/>
                <a:gd name="T109" fmla="*/ 1244 h 2410"/>
                <a:gd name="T110" fmla="*/ 2074 w 2128"/>
                <a:gd name="T111" fmla="*/ 1765 h 2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28" h="2410">
                  <a:moveTo>
                    <a:pt x="2074" y="1765"/>
                  </a:moveTo>
                  <a:lnTo>
                    <a:pt x="2004" y="1739"/>
                  </a:lnTo>
                  <a:lnTo>
                    <a:pt x="1942" y="1694"/>
                  </a:lnTo>
                  <a:lnTo>
                    <a:pt x="1854" y="1659"/>
                  </a:lnTo>
                  <a:lnTo>
                    <a:pt x="1774" y="1641"/>
                  </a:lnTo>
                  <a:lnTo>
                    <a:pt x="1721" y="1686"/>
                  </a:lnTo>
                  <a:lnTo>
                    <a:pt x="1659" y="1712"/>
                  </a:lnTo>
                  <a:lnTo>
                    <a:pt x="1589" y="1712"/>
                  </a:lnTo>
                  <a:lnTo>
                    <a:pt x="1536" y="1624"/>
                  </a:lnTo>
                  <a:lnTo>
                    <a:pt x="1509" y="1518"/>
                  </a:lnTo>
                  <a:lnTo>
                    <a:pt x="1430" y="1456"/>
                  </a:lnTo>
                  <a:lnTo>
                    <a:pt x="1351" y="1447"/>
                  </a:lnTo>
                  <a:lnTo>
                    <a:pt x="1289" y="1500"/>
                  </a:lnTo>
                  <a:lnTo>
                    <a:pt x="1245" y="1580"/>
                  </a:lnTo>
                  <a:lnTo>
                    <a:pt x="1280" y="1659"/>
                  </a:lnTo>
                  <a:lnTo>
                    <a:pt x="1333" y="1747"/>
                  </a:lnTo>
                  <a:lnTo>
                    <a:pt x="1298" y="1791"/>
                  </a:lnTo>
                  <a:lnTo>
                    <a:pt x="1236" y="1827"/>
                  </a:lnTo>
                  <a:lnTo>
                    <a:pt x="1192" y="1871"/>
                  </a:lnTo>
                  <a:lnTo>
                    <a:pt x="1112" y="1906"/>
                  </a:lnTo>
                  <a:lnTo>
                    <a:pt x="1015" y="1906"/>
                  </a:lnTo>
                  <a:lnTo>
                    <a:pt x="962" y="1968"/>
                  </a:lnTo>
                  <a:lnTo>
                    <a:pt x="874" y="2003"/>
                  </a:lnTo>
                  <a:lnTo>
                    <a:pt x="795" y="2012"/>
                  </a:lnTo>
                  <a:lnTo>
                    <a:pt x="680" y="2162"/>
                  </a:lnTo>
                  <a:lnTo>
                    <a:pt x="618" y="2277"/>
                  </a:lnTo>
                  <a:lnTo>
                    <a:pt x="574" y="2339"/>
                  </a:lnTo>
                  <a:lnTo>
                    <a:pt x="521" y="2391"/>
                  </a:lnTo>
                  <a:lnTo>
                    <a:pt x="477" y="2409"/>
                  </a:lnTo>
                  <a:lnTo>
                    <a:pt x="468" y="2356"/>
                  </a:lnTo>
                  <a:lnTo>
                    <a:pt x="450" y="2277"/>
                  </a:lnTo>
                  <a:lnTo>
                    <a:pt x="389" y="2241"/>
                  </a:lnTo>
                  <a:lnTo>
                    <a:pt x="442" y="2127"/>
                  </a:lnTo>
                  <a:lnTo>
                    <a:pt x="406" y="2065"/>
                  </a:lnTo>
                  <a:lnTo>
                    <a:pt x="389" y="1986"/>
                  </a:lnTo>
                  <a:lnTo>
                    <a:pt x="442" y="1933"/>
                  </a:lnTo>
                  <a:lnTo>
                    <a:pt x="442" y="1853"/>
                  </a:lnTo>
                  <a:lnTo>
                    <a:pt x="406" y="1800"/>
                  </a:lnTo>
                  <a:lnTo>
                    <a:pt x="353" y="1747"/>
                  </a:lnTo>
                  <a:lnTo>
                    <a:pt x="300" y="1774"/>
                  </a:lnTo>
                  <a:lnTo>
                    <a:pt x="239" y="1809"/>
                  </a:lnTo>
                  <a:lnTo>
                    <a:pt x="168" y="1800"/>
                  </a:lnTo>
                  <a:lnTo>
                    <a:pt x="124" y="1747"/>
                  </a:lnTo>
                  <a:lnTo>
                    <a:pt x="53" y="1730"/>
                  </a:lnTo>
                  <a:lnTo>
                    <a:pt x="0" y="1624"/>
                  </a:lnTo>
                  <a:lnTo>
                    <a:pt x="27" y="1553"/>
                  </a:lnTo>
                  <a:lnTo>
                    <a:pt x="45" y="1456"/>
                  </a:lnTo>
                  <a:lnTo>
                    <a:pt x="36" y="1421"/>
                  </a:lnTo>
                  <a:lnTo>
                    <a:pt x="36" y="1341"/>
                  </a:lnTo>
                  <a:lnTo>
                    <a:pt x="36" y="1262"/>
                  </a:lnTo>
                  <a:lnTo>
                    <a:pt x="53" y="1191"/>
                  </a:lnTo>
                  <a:lnTo>
                    <a:pt x="80" y="1112"/>
                  </a:lnTo>
                  <a:lnTo>
                    <a:pt x="62" y="1050"/>
                  </a:lnTo>
                  <a:lnTo>
                    <a:pt x="80" y="989"/>
                  </a:lnTo>
                  <a:lnTo>
                    <a:pt x="124" y="944"/>
                  </a:lnTo>
                  <a:lnTo>
                    <a:pt x="106" y="874"/>
                  </a:lnTo>
                  <a:lnTo>
                    <a:pt x="142" y="830"/>
                  </a:lnTo>
                  <a:lnTo>
                    <a:pt x="115" y="777"/>
                  </a:lnTo>
                  <a:lnTo>
                    <a:pt x="106" y="715"/>
                  </a:lnTo>
                  <a:lnTo>
                    <a:pt x="106" y="636"/>
                  </a:lnTo>
                  <a:lnTo>
                    <a:pt x="80" y="591"/>
                  </a:lnTo>
                  <a:lnTo>
                    <a:pt x="115" y="574"/>
                  </a:lnTo>
                  <a:lnTo>
                    <a:pt x="177" y="486"/>
                  </a:lnTo>
                  <a:lnTo>
                    <a:pt x="177" y="397"/>
                  </a:lnTo>
                  <a:lnTo>
                    <a:pt x="212" y="336"/>
                  </a:lnTo>
                  <a:lnTo>
                    <a:pt x="203" y="238"/>
                  </a:lnTo>
                  <a:lnTo>
                    <a:pt x="212" y="168"/>
                  </a:lnTo>
                  <a:lnTo>
                    <a:pt x="239" y="88"/>
                  </a:lnTo>
                  <a:lnTo>
                    <a:pt x="300" y="71"/>
                  </a:lnTo>
                  <a:lnTo>
                    <a:pt x="362" y="44"/>
                  </a:lnTo>
                  <a:lnTo>
                    <a:pt x="415" y="80"/>
                  </a:lnTo>
                  <a:lnTo>
                    <a:pt x="477" y="62"/>
                  </a:lnTo>
                  <a:lnTo>
                    <a:pt x="521" y="18"/>
                  </a:lnTo>
                  <a:lnTo>
                    <a:pt x="556" y="0"/>
                  </a:lnTo>
                  <a:lnTo>
                    <a:pt x="592" y="53"/>
                  </a:lnTo>
                  <a:lnTo>
                    <a:pt x="627" y="150"/>
                  </a:lnTo>
                  <a:lnTo>
                    <a:pt x="583" y="203"/>
                  </a:lnTo>
                  <a:lnTo>
                    <a:pt x="627" y="274"/>
                  </a:lnTo>
                  <a:lnTo>
                    <a:pt x="671" y="327"/>
                  </a:lnTo>
                  <a:lnTo>
                    <a:pt x="689" y="371"/>
                  </a:lnTo>
                  <a:lnTo>
                    <a:pt x="751" y="371"/>
                  </a:lnTo>
                  <a:lnTo>
                    <a:pt x="848" y="397"/>
                  </a:lnTo>
                  <a:lnTo>
                    <a:pt x="865" y="450"/>
                  </a:lnTo>
                  <a:lnTo>
                    <a:pt x="936" y="486"/>
                  </a:lnTo>
                  <a:lnTo>
                    <a:pt x="1015" y="450"/>
                  </a:lnTo>
                  <a:lnTo>
                    <a:pt x="1086" y="388"/>
                  </a:lnTo>
                  <a:lnTo>
                    <a:pt x="1104" y="327"/>
                  </a:lnTo>
                  <a:lnTo>
                    <a:pt x="1156" y="309"/>
                  </a:lnTo>
                  <a:lnTo>
                    <a:pt x="1192" y="265"/>
                  </a:lnTo>
                  <a:lnTo>
                    <a:pt x="1227" y="327"/>
                  </a:lnTo>
                  <a:lnTo>
                    <a:pt x="1289" y="371"/>
                  </a:lnTo>
                  <a:lnTo>
                    <a:pt x="1412" y="388"/>
                  </a:lnTo>
                  <a:lnTo>
                    <a:pt x="1439" y="450"/>
                  </a:lnTo>
                  <a:lnTo>
                    <a:pt x="1439" y="521"/>
                  </a:lnTo>
                  <a:lnTo>
                    <a:pt x="1483" y="565"/>
                  </a:lnTo>
                  <a:lnTo>
                    <a:pt x="1554" y="600"/>
                  </a:lnTo>
                  <a:lnTo>
                    <a:pt x="1562" y="680"/>
                  </a:lnTo>
                  <a:lnTo>
                    <a:pt x="1607" y="768"/>
                  </a:lnTo>
                  <a:lnTo>
                    <a:pt x="1624" y="830"/>
                  </a:lnTo>
                  <a:lnTo>
                    <a:pt x="1589" y="883"/>
                  </a:lnTo>
                  <a:lnTo>
                    <a:pt x="1545" y="962"/>
                  </a:lnTo>
                  <a:lnTo>
                    <a:pt x="1598" y="997"/>
                  </a:lnTo>
                  <a:lnTo>
                    <a:pt x="1695" y="989"/>
                  </a:lnTo>
                  <a:lnTo>
                    <a:pt x="1739" y="1041"/>
                  </a:lnTo>
                  <a:lnTo>
                    <a:pt x="1739" y="1112"/>
                  </a:lnTo>
                  <a:lnTo>
                    <a:pt x="1809" y="1121"/>
                  </a:lnTo>
                  <a:lnTo>
                    <a:pt x="1836" y="1174"/>
                  </a:lnTo>
                  <a:lnTo>
                    <a:pt x="1907" y="1165"/>
                  </a:lnTo>
                  <a:lnTo>
                    <a:pt x="1960" y="1236"/>
                  </a:lnTo>
                  <a:lnTo>
                    <a:pt x="2074" y="1244"/>
                  </a:lnTo>
                  <a:lnTo>
                    <a:pt x="2127" y="1174"/>
                  </a:lnTo>
                  <a:lnTo>
                    <a:pt x="2074" y="1765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FF00"/>
                </a:solidFill>
              </a:endParaRPr>
            </a:p>
          </p:txBody>
        </p:sp>
        <p:sp>
          <p:nvSpPr>
            <p:cNvPr id="105" name="Freeform 5">
              <a:extLst>
                <a:ext uri="{FF2B5EF4-FFF2-40B4-BE49-F238E27FC236}">
                  <a16:creationId xmlns:a16="http://schemas.microsoft.com/office/drawing/2014/main" id="{CD71C892-259C-4936-82DF-2AFAE5531E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1612" y="2070100"/>
              <a:ext cx="1271588" cy="428625"/>
            </a:xfrm>
            <a:custGeom>
              <a:avLst/>
              <a:gdLst>
                <a:gd name="T0" fmla="*/ 17 w 3531"/>
                <a:gd name="T1" fmla="*/ 944 h 1192"/>
                <a:gd name="T2" fmla="*/ 194 w 3531"/>
                <a:gd name="T3" fmla="*/ 803 h 1192"/>
                <a:gd name="T4" fmla="*/ 326 w 3531"/>
                <a:gd name="T5" fmla="*/ 662 h 1192"/>
                <a:gd name="T6" fmla="*/ 520 w 3531"/>
                <a:gd name="T7" fmla="*/ 115 h 1192"/>
                <a:gd name="T8" fmla="*/ 679 w 3531"/>
                <a:gd name="T9" fmla="*/ 80 h 1192"/>
                <a:gd name="T10" fmla="*/ 821 w 3531"/>
                <a:gd name="T11" fmla="*/ 106 h 1192"/>
                <a:gd name="T12" fmla="*/ 962 w 3531"/>
                <a:gd name="T13" fmla="*/ 115 h 1192"/>
                <a:gd name="T14" fmla="*/ 1165 w 3531"/>
                <a:gd name="T15" fmla="*/ 106 h 1192"/>
                <a:gd name="T16" fmla="*/ 1306 w 3531"/>
                <a:gd name="T17" fmla="*/ 97 h 1192"/>
                <a:gd name="T18" fmla="*/ 1474 w 3531"/>
                <a:gd name="T19" fmla="*/ 97 h 1192"/>
                <a:gd name="T20" fmla="*/ 1615 w 3531"/>
                <a:gd name="T21" fmla="*/ 150 h 1192"/>
                <a:gd name="T22" fmla="*/ 1738 w 3531"/>
                <a:gd name="T23" fmla="*/ 97 h 1192"/>
                <a:gd name="T24" fmla="*/ 1853 w 3531"/>
                <a:gd name="T25" fmla="*/ 44 h 1192"/>
                <a:gd name="T26" fmla="*/ 1994 w 3531"/>
                <a:gd name="T27" fmla="*/ 71 h 1192"/>
                <a:gd name="T28" fmla="*/ 2082 w 3531"/>
                <a:gd name="T29" fmla="*/ 44 h 1192"/>
                <a:gd name="T30" fmla="*/ 2215 w 3531"/>
                <a:gd name="T31" fmla="*/ 80 h 1192"/>
                <a:gd name="T32" fmla="*/ 2374 w 3531"/>
                <a:gd name="T33" fmla="*/ 115 h 1192"/>
                <a:gd name="T34" fmla="*/ 2515 w 3531"/>
                <a:gd name="T35" fmla="*/ 159 h 1192"/>
                <a:gd name="T36" fmla="*/ 2691 w 3531"/>
                <a:gd name="T37" fmla="*/ 124 h 1192"/>
                <a:gd name="T38" fmla="*/ 3494 w 3531"/>
                <a:gd name="T39" fmla="*/ 1112 h 1192"/>
                <a:gd name="T40" fmla="*/ 3389 w 3531"/>
                <a:gd name="T41" fmla="*/ 1156 h 1192"/>
                <a:gd name="T42" fmla="*/ 3177 w 3531"/>
                <a:gd name="T43" fmla="*/ 1156 h 1192"/>
                <a:gd name="T44" fmla="*/ 3009 w 3531"/>
                <a:gd name="T45" fmla="*/ 1121 h 1192"/>
                <a:gd name="T46" fmla="*/ 2912 w 3531"/>
                <a:gd name="T47" fmla="*/ 1041 h 1192"/>
                <a:gd name="T48" fmla="*/ 2806 w 3531"/>
                <a:gd name="T49" fmla="*/ 988 h 1192"/>
                <a:gd name="T50" fmla="*/ 2638 w 3531"/>
                <a:gd name="T51" fmla="*/ 891 h 1192"/>
                <a:gd name="T52" fmla="*/ 2418 w 3531"/>
                <a:gd name="T53" fmla="*/ 856 h 1192"/>
                <a:gd name="T54" fmla="*/ 2232 w 3531"/>
                <a:gd name="T55" fmla="*/ 971 h 1192"/>
                <a:gd name="T56" fmla="*/ 2065 w 3531"/>
                <a:gd name="T57" fmla="*/ 980 h 1192"/>
                <a:gd name="T58" fmla="*/ 1809 w 3531"/>
                <a:gd name="T59" fmla="*/ 971 h 1192"/>
                <a:gd name="T60" fmla="*/ 1615 w 3531"/>
                <a:gd name="T61" fmla="*/ 935 h 1192"/>
                <a:gd name="T62" fmla="*/ 1429 w 3531"/>
                <a:gd name="T63" fmla="*/ 909 h 1192"/>
                <a:gd name="T64" fmla="*/ 1262 w 3531"/>
                <a:gd name="T65" fmla="*/ 988 h 1192"/>
                <a:gd name="T66" fmla="*/ 1112 w 3531"/>
                <a:gd name="T67" fmla="*/ 1024 h 1192"/>
                <a:gd name="T68" fmla="*/ 935 w 3531"/>
                <a:gd name="T69" fmla="*/ 997 h 1192"/>
                <a:gd name="T70" fmla="*/ 759 w 3531"/>
                <a:gd name="T71" fmla="*/ 1032 h 1192"/>
                <a:gd name="T72" fmla="*/ 653 w 3531"/>
                <a:gd name="T73" fmla="*/ 1077 h 1192"/>
                <a:gd name="T74" fmla="*/ 468 w 3531"/>
                <a:gd name="T75" fmla="*/ 1103 h 1192"/>
                <a:gd name="T76" fmla="*/ 300 w 3531"/>
                <a:gd name="T77" fmla="*/ 1191 h 1192"/>
                <a:gd name="T78" fmla="*/ 203 w 3531"/>
                <a:gd name="T79" fmla="*/ 1156 h 1192"/>
                <a:gd name="T80" fmla="*/ 150 w 3531"/>
                <a:gd name="T81" fmla="*/ 1041 h 1192"/>
                <a:gd name="T82" fmla="*/ 0 w 3531"/>
                <a:gd name="T83" fmla="*/ 1032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31" h="1192">
                  <a:moveTo>
                    <a:pt x="0" y="1032"/>
                  </a:moveTo>
                  <a:lnTo>
                    <a:pt x="17" y="944"/>
                  </a:lnTo>
                  <a:lnTo>
                    <a:pt x="88" y="874"/>
                  </a:lnTo>
                  <a:lnTo>
                    <a:pt x="194" y="803"/>
                  </a:lnTo>
                  <a:lnTo>
                    <a:pt x="282" y="741"/>
                  </a:lnTo>
                  <a:lnTo>
                    <a:pt x="326" y="662"/>
                  </a:lnTo>
                  <a:lnTo>
                    <a:pt x="318" y="574"/>
                  </a:lnTo>
                  <a:lnTo>
                    <a:pt x="520" y="115"/>
                  </a:lnTo>
                  <a:lnTo>
                    <a:pt x="635" y="124"/>
                  </a:lnTo>
                  <a:lnTo>
                    <a:pt x="679" y="80"/>
                  </a:lnTo>
                  <a:lnTo>
                    <a:pt x="750" y="53"/>
                  </a:lnTo>
                  <a:lnTo>
                    <a:pt x="821" y="106"/>
                  </a:lnTo>
                  <a:lnTo>
                    <a:pt x="900" y="71"/>
                  </a:lnTo>
                  <a:lnTo>
                    <a:pt x="962" y="115"/>
                  </a:lnTo>
                  <a:lnTo>
                    <a:pt x="1068" y="71"/>
                  </a:lnTo>
                  <a:lnTo>
                    <a:pt x="1165" y="106"/>
                  </a:lnTo>
                  <a:lnTo>
                    <a:pt x="1235" y="124"/>
                  </a:lnTo>
                  <a:lnTo>
                    <a:pt x="1306" y="97"/>
                  </a:lnTo>
                  <a:lnTo>
                    <a:pt x="1368" y="115"/>
                  </a:lnTo>
                  <a:lnTo>
                    <a:pt x="1474" y="97"/>
                  </a:lnTo>
                  <a:lnTo>
                    <a:pt x="1535" y="132"/>
                  </a:lnTo>
                  <a:lnTo>
                    <a:pt x="1615" y="150"/>
                  </a:lnTo>
                  <a:lnTo>
                    <a:pt x="1677" y="115"/>
                  </a:lnTo>
                  <a:lnTo>
                    <a:pt x="1738" y="97"/>
                  </a:lnTo>
                  <a:lnTo>
                    <a:pt x="1791" y="71"/>
                  </a:lnTo>
                  <a:lnTo>
                    <a:pt x="1853" y="44"/>
                  </a:lnTo>
                  <a:lnTo>
                    <a:pt x="1941" y="27"/>
                  </a:lnTo>
                  <a:lnTo>
                    <a:pt x="1994" y="71"/>
                  </a:lnTo>
                  <a:lnTo>
                    <a:pt x="2012" y="0"/>
                  </a:lnTo>
                  <a:lnTo>
                    <a:pt x="2082" y="44"/>
                  </a:lnTo>
                  <a:lnTo>
                    <a:pt x="2162" y="27"/>
                  </a:lnTo>
                  <a:lnTo>
                    <a:pt x="2215" y="80"/>
                  </a:lnTo>
                  <a:lnTo>
                    <a:pt x="2277" y="97"/>
                  </a:lnTo>
                  <a:lnTo>
                    <a:pt x="2374" y="115"/>
                  </a:lnTo>
                  <a:lnTo>
                    <a:pt x="2444" y="168"/>
                  </a:lnTo>
                  <a:lnTo>
                    <a:pt x="2515" y="159"/>
                  </a:lnTo>
                  <a:lnTo>
                    <a:pt x="2568" y="124"/>
                  </a:lnTo>
                  <a:lnTo>
                    <a:pt x="2691" y="124"/>
                  </a:lnTo>
                  <a:lnTo>
                    <a:pt x="3530" y="1032"/>
                  </a:lnTo>
                  <a:lnTo>
                    <a:pt x="3494" y="1112"/>
                  </a:lnTo>
                  <a:lnTo>
                    <a:pt x="3424" y="1112"/>
                  </a:lnTo>
                  <a:lnTo>
                    <a:pt x="3389" y="1156"/>
                  </a:lnTo>
                  <a:lnTo>
                    <a:pt x="3274" y="1147"/>
                  </a:lnTo>
                  <a:lnTo>
                    <a:pt x="3177" y="1156"/>
                  </a:lnTo>
                  <a:lnTo>
                    <a:pt x="3106" y="1121"/>
                  </a:lnTo>
                  <a:lnTo>
                    <a:pt x="3009" y="1121"/>
                  </a:lnTo>
                  <a:lnTo>
                    <a:pt x="2983" y="1077"/>
                  </a:lnTo>
                  <a:lnTo>
                    <a:pt x="2912" y="1041"/>
                  </a:lnTo>
                  <a:lnTo>
                    <a:pt x="2841" y="1041"/>
                  </a:lnTo>
                  <a:lnTo>
                    <a:pt x="2806" y="988"/>
                  </a:lnTo>
                  <a:lnTo>
                    <a:pt x="2753" y="935"/>
                  </a:lnTo>
                  <a:lnTo>
                    <a:pt x="2638" y="891"/>
                  </a:lnTo>
                  <a:lnTo>
                    <a:pt x="2550" y="900"/>
                  </a:lnTo>
                  <a:lnTo>
                    <a:pt x="2418" y="856"/>
                  </a:lnTo>
                  <a:lnTo>
                    <a:pt x="2330" y="900"/>
                  </a:lnTo>
                  <a:lnTo>
                    <a:pt x="2232" y="971"/>
                  </a:lnTo>
                  <a:lnTo>
                    <a:pt x="2144" y="944"/>
                  </a:lnTo>
                  <a:lnTo>
                    <a:pt x="2065" y="980"/>
                  </a:lnTo>
                  <a:lnTo>
                    <a:pt x="1941" y="953"/>
                  </a:lnTo>
                  <a:lnTo>
                    <a:pt x="1809" y="971"/>
                  </a:lnTo>
                  <a:lnTo>
                    <a:pt x="1712" y="953"/>
                  </a:lnTo>
                  <a:lnTo>
                    <a:pt x="1615" y="935"/>
                  </a:lnTo>
                  <a:lnTo>
                    <a:pt x="1535" y="971"/>
                  </a:lnTo>
                  <a:lnTo>
                    <a:pt x="1429" y="909"/>
                  </a:lnTo>
                  <a:lnTo>
                    <a:pt x="1350" y="953"/>
                  </a:lnTo>
                  <a:lnTo>
                    <a:pt x="1262" y="988"/>
                  </a:lnTo>
                  <a:lnTo>
                    <a:pt x="1174" y="980"/>
                  </a:lnTo>
                  <a:lnTo>
                    <a:pt x="1112" y="1024"/>
                  </a:lnTo>
                  <a:lnTo>
                    <a:pt x="997" y="1024"/>
                  </a:lnTo>
                  <a:lnTo>
                    <a:pt x="935" y="997"/>
                  </a:lnTo>
                  <a:lnTo>
                    <a:pt x="829" y="997"/>
                  </a:lnTo>
                  <a:lnTo>
                    <a:pt x="759" y="1032"/>
                  </a:lnTo>
                  <a:lnTo>
                    <a:pt x="679" y="1032"/>
                  </a:lnTo>
                  <a:lnTo>
                    <a:pt x="653" y="1077"/>
                  </a:lnTo>
                  <a:lnTo>
                    <a:pt x="538" y="1077"/>
                  </a:lnTo>
                  <a:lnTo>
                    <a:pt x="468" y="1103"/>
                  </a:lnTo>
                  <a:lnTo>
                    <a:pt x="379" y="1147"/>
                  </a:lnTo>
                  <a:lnTo>
                    <a:pt x="300" y="1191"/>
                  </a:lnTo>
                  <a:lnTo>
                    <a:pt x="256" y="1147"/>
                  </a:lnTo>
                  <a:lnTo>
                    <a:pt x="203" y="1156"/>
                  </a:lnTo>
                  <a:lnTo>
                    <a:pt x="167" y="1103"/>
                  </a:lnTo>
                  <a:lnTo>
                    <a:pt x="150" y="1041"/>
                  </a:lnTo>
                  <a:lnTo>
                    <a:pt x="88" y="1024"/>
                  </a:lnTo>
                  <a:lnTo>
                    <a:pt x="0" y="103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6" name="Freeform 6">
              <a:extLst>
                <a:ext uri="{FF2B5EF4-FFF2-40B4-BE49-F238E27FC236}">
                  <a16:creationId xmlns:a16="http://schemas.microsoft.com/office/drawing/2014/main" id="{00D94CE6-FE7F-44DB-8E91-EDDF90D2DE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2337" y="3216275"/>
              <a:ext cx="1760538" cy="1135062"/>
            </a:xfrm>
            <a:custGeom>
              <a:avLst/>
              <a:gdLst>
                <a:gd name="T0" fmla="*/ 3777 w 4890"/>
                <a:gd name="T1" fmla="*/ 177 h 3152"/>
                <a:gd name="T2" fmla="*/ 3918 w 4890"/>
                <a:gd name="T3" fmla="*/ 265 h 3152"/>
                <a:gd name="T4" fmla="*/ 3989 w 4890"/>
                <a:gd name="T5" fmla="*/ 495 h 3152"/>
                <a:gd name="T6" fmla="*/ 4139 w 4890"/>
                <a:gd name="T7" fmla="*/ 636 h 3152"/>
                <a:gd name="T8" fmla="*/ 3980 w 4890"/>
                <a:gd name="T9" fmla="*/ 803 h 3152"/>
                <a:gd name="T10" fmla="*/ 3601 w 4890"/>
                <a:gd name="T11" fmla="*/ 1289 h 3152"/>
                <a:gd name="T12" fmla="*/ 3821 w 4890"/>
                <a:gd name="T13" fmla="*/ 1324 h 3152"/>
                <a:gd name="T14" fmla="*/ 3962 w 4890"/>
                <a:gd name="T15" fmla="*/ 1448 h 3152"/>
                <a:gd name="T16" fmla="*/ 4112 w 4890"/>
                <a:gd name="T17" fmla="*/ 1598 h 3152"/>
                <a:gd name="T18" fmla="*/ 4315 w 4890"/>
                <a:gd name="T19" fmla="*/ 1748 h 3152"/>
                <a:gd name="T20" fmla="*/ 4386 w 4890"/>
                <a:gd name="T21" fmla="*/ 1977 h 3152"/>
                <a:gd name="T22" fmla="*/ 4518 w 4890"/>
                <a:gd name="T23" fmla="*/ 2109 h 3152"/>
                <a:gd name="T24" fmla="*/ 4571 w 4890"/>
                <a:gd name="T25" fmla="*/ 2356 h 3152"/>
                <a:gd name="T26" fmla="*/ 4695 w 4890"/>
                <a:gd name="T27" fmla="*/ 2533 h 3152"/>
                <a:gd name="T28" fmla="*/ 4748 w 4890"/>
                <a:gd name="T29" fmla="*/ 2727 h 3152"/>
                <a:gd name="T30" fmla="*/ 4889 w 4890"/>
                <a:gd name="T31" fmla="*/ 2956 h 3152"/>
                <a:gd name="T32" fmla="*/ 4704 w 4890"/>
                <a:gd name="T33" fmla="*/ 3151 h 3152"/>
                <a:gd name="T34" fmla="*/ 4598 w 4890"/>
                <a:gd name="T35" fmla="*/ 2903 h 3152"/>
                <a:gd name="T36" fmla="*/ 4430 w 4890"/>
                <a:gd name="T37" fmla="*/ 2480 h 3152"/>
                <a:gd name="T38" fmla="*/ 4174 w 4890"/>
                <a:gd name="T39" fmla="*/ 2109 h 3152"/>
                <a:gd name="T40" fmla="*/ 3795 w 4890"/>
                <a:gd name="T41" fmla="*/ 2242 h 3152"/>
                <a:gd name="T42" fmla="*/ 3539 w 4890"/>
                <a:gd name="T43" fmla="*/ 2551 h 3152"/>
                <a:gd name="T44" fmla="*/ 3389 w 4890"/>
                <a:gd name="T45" fmla="*/ 2471 h 3152"/>
                <a:gd name="T46" fmla="*/ 3177 w 4890"/>
                <a:gd name="T47" fmla="*/ 2445 h 3152"/>
                <a:gd name="T48" fmla="*/ 3274 w 4890"/>
                <a:gd name="T49" fmla="*/ 2630 h 3152"/>
                <a:gd name="T50" fmla="*/ 1536 w 4890"/>
                <a:gd name="T51" fmla="*/ 2639 h 3152"/>
                <a:gd name="T52" fmla="*/ 1288 w 4890"/>
                <a:gd name="T53" fmla="*/ 2727 h 3152"/>
                <a:gd name="T54" fmla="*/ 1041 w 4890"/>
                <a:gd name="T55" fmla="*/ 2683 h 3152"/>
                <a:gd name="T56" fmla="*/ 821 w 4890"/>
                <a:gd name="T57" fmla="*/ 2533 h 3152"/>
                <a:gd name="T58" fmla="*/ 874 w 4890"/>
                <a:gd name="T59" fmla="*/ 2321 h 3152"/>
                <a:gd name="T60" fmla="*/ 997 w 4890"/>
                <a:gd name="T61" fmla="*/ 2109 h 3152"/>
                <a:gd name="T62" fmla="*/ 803 w 4890"/>
                <a:gd name="T63" fmla="*/ 2153 h 3152"/>
                <a:gd name="T64" fmla="*/ 459 w 4890"/>
                <a:gd name="T65" fmla="*/ 2198 h 3152"/>
                <a:gd name="T66" fmla="*/ 256 w 4890"/>
                <a:gd name="T67" fmla="*/ 2021 h 3152"/>
                <a:gd name="T68" fmla="*/ 53 w 4890"/>
                <a:gd name="T69" fmla="*/ 1871 h 3152"/>
                <a:gd name="T70" fmla="*/ 538 w 4890"/>
                <a:gd name="T71" fmla="*/ 1509 h 3152"/>
                <a:gd name="T72" fmla="*/ 662 w 4890"/>
                <a:gd name="T73" fmla="*/ 1306 h 3152"/>
                <a:gd name="T74" fmla="*/ 759 w 4890"/>
                <a:gd name="T75" fmla="*/ 1112 h 3152"/>
                <a:gd name="T76" fmla="*/ 785 w 4890"/>
                <a:gd name="T77" fmla="*/ 971 h 3152"/>
                <a:gd name="T78" fmla="*/ 1006 w 4890"/>
                <a:gd name="T79" fmla="*/ 918 h 3152"/>
                <a:gd name="T80" fmla="*/ 1138 w 4890"/>
                <a:gd name="T81" fmla="*/ 812 h 3152"/>
                <a:gd name="T82" fmla="*/ 1288 w 4890"/>
                <a:gd name="T83" fmla="*/ 706 h 3152"/>
                <a:gd name="T84" fmla="*/ 1456 w 4890"/>
                <a:gd name="T85" fmla="*/ 627 h 3152"/>
                <a:gd name="T86" fmla="*/ 1606 w 4890"/>
                <a:gd name="T87" fmla="*/ 521 h 3152"/>
                <a:gd name="T88" fmla="*/ 1871 w 4890"/>
                <a:gd name="T89" fmla="*/ 565 h 3152"/>
                <a:gd name="T90" fmla="*/ 2074 w 4890"/>
                <a:gd name="T91" fmla="*/ 583 h 3152"/>
                <a:gd name="T92" fmla="*/ 2321 w 4890"/>
                <a:gd name="T93" fmla="*/ 477 h 3152"/>
                <a:gd name="T94" fmla="*/ 2559 w 4890"/>
                <a:gd name="T95" fmla="*/ 406 h 3152"/>
                <a:gd name="T96" fmla="*/ 2912 w 4890"/>
                <a:gd name="T97" fmla="*/ 292 h 3152"/>
                <a:gd name="T98" fmla="*/ 3053 w 4890"/>
                <a:gd name="T99" fmla="*/ 177 h 3152"/>
                <a:gd name="T100" fmla="*/ 3301 w 4890"/>
                <a:gd name="T101" fmla="*/ 177 h 3152"/>
                <a:gd name="T102" fmla="*/ 3618 w 4890"/>
                <a:gd name="T103" fmla="*/ 106 h 3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890" h="3152">
                  <a:moveTo>
                    <a:pt x="3698" y="0"/>
                  </a:moveTo>
                  <a:lnTo>
                    <a:pt x="3733" y="62"/>
                  </a:lnTo>
                  <a:lnTo>
                    <a:pt x="3733" y="124"/>
                  </a:lnTo>
                  <a:lnTo>
                    <a:pt x="3777" y="177"/>
                  </a:lnTo>
                  <a:lnTo>
                    <a:pt x="3830" y="212"/>
                  </a:lnTo>
                  <a:lnTo>
                    <a:pt x="3909" y="168"/>
                  </a:lnTo>
                  <a:lnTo>
                    <a:pt x="3954" y="239"/>
                  </a:lnTo>
                  <a:lnTo>
                    <a:pt x="3918" y="265"/>
                  </a:lnTo>
                  <a:lnTo>
                    <a:pt x="3927" y="345"/>
                  </a:lnTo>
                  <a:lnTo>
                    <a:pt x="3945" y="389"/>
                  </a:lnTo>
                  <a:lnTo>
                    <a:pt x="3989" y="406"/>
                  </a:lnTo>
                  <a:lnTo>
                    <a:pt x="3989" y="495"/>
                  </a:lnTo>
                  <a:lnTo>
                    <a:pt x="4042" y="521"/>
                  </a:lnTo>
                  <a:lnTo>
                    <a:pt x="4059" y="556"/>
                  </a:lnTo>
                  <a:lnTo>
                    <a:pt x="4130" y="583"/>
                  </a:lnTo>
                  <a:lnTo>
                    <a:pt x="4139" y="636"/>
                  </a:lnTo>
                  <a:lnTo>
                    <a:pt x="4112" y="689"/>
                  </a:lnTo>
                  <a:lnTo>
                    <a:pt x="4059" y="706"/>
                  </a:lnTo>
                  <a:lnTo>
                    <a:pt x="4042" y="768"/>
                  </a:lnTo>
                  <a:lnTo>
                    <a:pt x="3980" y="803"/>
                  </a:lnTo>
                  <a:lnTo>
                    <a:pt x="3909" y="821"/>
                  </a:lnTo>
                  <a:lnTo>
                    <a:pt x="3477" y="1271"/>
                  </a:lnTo>
                  <a:lnTo>
                    <a:pt x="3539" y="1306"/>
                  </a:lnTo>
                  <a:lnTo>
                    <a:pt x="3601" y="1289"/>
                  </a:lnTo>
                  <a:lnTo>
                    <a:pt x="3654" y="1333"/>
                  </a:lnTo>
                  <a:lnTo>
                    <a:pt x="3742" y="1289"/>
                  </a:lnTo>
                  <a:lnTo>
                    <a:pt x="3768" y="1324"/>
                  </a:lnTo>
                  <a:lnTo>
                    <a:pt x="3821" y="1324"/>
                  </a:lnTo>
                  <a:lnTo>
                    <a:pt x="3856" y="1368"/>
                  </a:lnTo>
                  <a:lnTo>
                    <a:pt x="3856" y="1456"/>
                  </a:lnTo>
                  <a:lnTo>
                    <a:pt x="3901" y="1492"/>
                  </a:lnTo>
                  <a:lnTo>
                    <a:pt x="3962" y="1448"/>
                  </a:lnTo>
                  <a:lnTo>
                    <a:pt x="3971" y="1501"/>
                  </a:lnTo>
                  <a:lnTo>
                    <a:pt x="4024" y="1536"/>
                  </a:lnTo>
                  <a:lnTo>
                    <a:pt x="4077" y="1536"/>
                  </a:lnTo>
                  <a:lnTo>
                    <a:pt x="4112" y="1598"/>
                  </a:lnTo>
                  <a:lnTo>
                    <a:pt x="4174" y="1642"/>
                  </a:lnTo>
                  <a:lnTo>
                    <a:pt x="4245" y="1677"/>
                  </a:lnTo>
                  <a:lnTo>
                    <a:pt x="4254" y="1721"/>
                  </a:lnTo>
                  <a:lnTo>
                    <a:pt x="4315" y="1748"/>
                  </a:lnTo>
                  <a:lnTo>
                    <a:pt x="4360" y="1818"/>
                  </a:lnTo>
                  <a:lnTo>
                    <a:pt x="4342" y="1871"/>
                  </a:lnTo>
                  <a:lnTo>
                    <a:pt x="4377" y="1924"/>
                  </a:lnTo>
                  <a:lnTo>
                    <a:pt x="4386" y="1977"/>
                  </a:lnTo>
                  <a:lnTo>
                    <a:pt x="4404" y="2048"/>
                  </a:lnTo>
                  <a:lnTo>
                    <a:pt x="4483" y="2003"/>
                  </a:lnTo>
                  <a:lnTo>
                    <a:pt x="4483" y="2065"/>
                  </a:lnTo>
                  <a:lnTo>
                    <a:pt x="4518" y="2109"/>
                  </a:lnTo>
                  <a:lnTo>
                    <a:pt x="4501" y="2180"/>
                  </a:lnTo>
                  <a:lnTo>
                    <a:pt x="4474" y="2233"/>
                  </a:lnTo>
                  <a:lnTo>
                    <a:pt x="4545" y="2312"/>
                  </a:lnTo>
                  <a:lnTo>
                    <a:pt x="4571" y="2356"/>
                  </a:lnTo>
                  <a:lnTo>
                    <a:pt x="4615" y="2383"/>
                  </a:lnTo>
                  <a:lnTo>
                    <a:pt x="4615" y="2436"/>
                  </a:lnTo>
                  <a:lnTo>
                    <a:pt x="4615" y="2498"/>
                  </a:lnTo>
                  <a:lnTo>
                    <a:pt x="4695" y="2533"/>
                  </a:lnTo>
                  <a:lnTo>
                    <a:pt x="4695" y="2577"/>
                  </a:lnTo>
                  <a:lnTo>
                    <a:pt x="4730" y="2603"/>
                  </a:lnTo>
                  <a:lnTo>
                    <a:pt x="4713" y="2665"/>
                  </a:lnTo>
                  <a:lnTo>
                    <a:pt x="4748" y="2727"/>
                  </a:lnTo>
                  <a:lnTo>
                    <a:pt x="4801" y="2780"/>
                  </a:lnTo>
                  <a:lnTo>
                    <a:pt x="4783" y="2886"/>
                  </a:lnTo>
                  <a:lnTo>
                    <a:pt x="4845" y="2912"/>
                  </a:lnTo>
                  <a:lnTo>
                    <a:pt x="4889" y="2956"/>
                  </a:lnTo>
                  <a:lnTo>
                    <a:pt x="4845" y="3027"/>
                  </a:lnTo>
                  <a:lnTo>
                    <a:pt x="4889" y="3133"/>
                  </a:lnTo>
                  <a:lnTo>
                    <a:pt x="4792" y="3124"/>
                  </a:lnTo>
                  <a:lnTo>
                    <a:pt x="4704" y="3151"/>
                  </a:lnTo>
                  <a:lnTo>
                    <a:pt x="4598" y="3142"/>
                  </a:lnTo>
                  <a:lnTo>
                    <a:pt x="4589" y="3080"/>
                  </a:lnTo>
                  <a:lnTo>
                    <a:pt x="4571" y="3001"/>
                  </a:lnTo>
                  <a:lnTo>
                    <a:pt x="4598" y="2903"/>
                  </a:lnTo>
                  <a:lnTo>
                    <a:pt x="4562" y="2780"/>
                  </a:lnTo>
                  <a:lnTo>
                    <a:pt x="4483" y="2692"/>
                  </a:lnTo>
                  <a:lnTo>
                    <a:pt x="4474" y="2595"/>
                  </a:lnTo>
                  <a:lnTo>
                    <a:pt x="4430" y="2480"/>
                  </a:lnTo>
                  <a:lnTo>
                    <a:pt x="4324" y="2418"/>
                  </a:lnTo>
                  <a:lnTo>
                    <a:pt x="4271" y="2330"/>
                  </a:lnTo>
                  <a:lnTo>
                    <a:pt x="4227" y="2198"/>
                  </a:lnTo>
                  <a:lnTo>
                    <a:pt x="4174" y="2109"/>
                  </a:lnTo>
                  <a:lnTo>
                    <a:pt x="4086" y="2065"/>
                  </a:lnTo>
                  <a:lnTo>
                    <a:pt x="3980" y="2083"/>
                  </a:lnTo>
                  <a:lnTo>
                    <a:pt x="3892" y="2171"/>
                  </a:lnTo>
                  <a:lnTo>
                    <a:pt x="3795" y="2242"/>
                  </a:lnTo>
                  <a:lnTo>
                    <a:pt x="3671" y="2401"/>
                  </a:lnTo>
                  <a:lnTo>
                    <a:pt x="3592" y="2418"/>
                  </a:lnTo>
                  <a:lnTo>
                    <a:pt x="3521" y="2471"/>
                  </a:lnTo>
                  <a:lnTo>
                    <a:pt x="3539" y="2551"/>
                  </a:lnTo>
                  <a:lnTo>
                    <a:pt x="3574" y="2595"/>
                  </a:lnTo>
                  <a:lnTo>
                    <a:pt x="3495" y="2577"/>
                  </a:lnTo>
                  <a:lnTo>
                    <a:pt x="3424" y="2542"/>
                  </a:lnTo>
                  <a:lnTo>
                    <a:pt x="3389" y="2471"/>
                  </a:lnTo>
                  <a:lnTo>
                    <a:pt x="3353" y="2401"/>
                  </a:lnTo>
                  <a:lnTo>
                    <a:pt x="3292" y="2365"/>
                  </a:lnTo>
                  <a:lnTo>
                    <a:pt x="3230" y="2374"/>
                  </a:lnTo>
                  <a:lnTo>
                    <a:pt x="3177" y="2445"/>
                  </a:lnTo>
                  <a:lnTo>
                    <a:pt x="3151" y="2506"/>
                  </a:lnTo>
                  <a:lnTo>
                    <a:pt x="3195" y="2533"/>
                  </a:lnTo>
                  <a:lnTo>
                    <a:pt x="3203" y="2577"/>
                  </a:lnTo>
                  <a:lnTo>
                    <a:pt x="3274" y="2630"/>
                  </a:lnTo>
                  <a:lnTo>
                    <a:pt x="1747" y="2683"/>
                  </a:lnTo>
                  <a:lnTo>
                    <a:pt x="1659" y="2683"/>
                  </a:lnTo>
                  <a:lnTo>
                    <a:pt x="1606" y="2656"/>
                  </a:lnTo>
                  <a:lnTo>
                    <a:pt x="1536" y="2639"/>
                  </a:lnTo>
                  <a:lnTo>
                    <a:pt x="1483" y="2683"/>
                  </a:lnTo>
                  <a:lnTo>
                    <a:pt x="1403" y="2683"/>
                  </a:lnTo>
                  <a:lnTo>
                    <a:pt x="1324" y="2692"/>
                  </a:lnTo>
                  <a:lnTo>
                    <a:pt x="1288" y="2727"/>
                  </a:lnTo>
                  <a:lnTo>
                    <a:pt x="1227" y="2727"/>
                  </a:lnTo>
                  <a:lnTo>
                    <a:pt x="1183" y="2692"/>
                  </a:lnTo>
                  <a:lnTo>
                    <a:pt x="1138" y="2674"/>
                  </a:lnTo>
                  <a:lnTo>
                    <a:pt x="1041" y="2683"/>
                  </a:lnTo>
                  <a:lnTo>
                    <a:pt x="980" y="2674"/>
                  </a:lnTo>
                  <a:lnTo>
                    <a:pt x="927" y="2603"/>
                  </a:lnTo>
                  <a:lnTo>
                    <a:pt x="883" y="2559"/>
                  </a:lnTo>
                  <a:lnTo>
                    <a:pt x="821" y="2533"/>
                  </a:lnTo>
                  <a:lnTo>
                    <a:pt x="821" y="2480"/>
                  </a:lnTo>
                  <a:lnTo>
                    <a:pt x="874" y="2445"/>
                  </a:lnTo>
                  <a:lnTo>
                    <a:pt x="883" y="2392"/>
                  </a:lnTo>
                  <a:lnTo>
                    <a:pt x="874" y="2321"/>
                  </a:lnTo>
                  <a:lnTo>
                    <a:pt x="909" y="2268"/>
                  </a:lnTo>
                  <a:lnTo>
                    <a:pt x="980" y="2224"/>
                  </a:lnTo>
                  <a:lnTo>
                    <a:pt x="1015" y="2171"/>
                  </a:lnTo>
                  <a:lnTo>
                    <a:pt x="997" y="2109"/>
                  </a:lnTo>
                  <a:lnTo>
                    <a:pt x="953" y="2092"/>
                  </a:lnTo>
                  <a:lnTo>
                    <a:pt x="900" y="2136"/>
                  </a:lnTo>
                  <a:lnTo>
                    <a:pt x="847" y="2118"/>
                  </a:lnTo>
                  <a:lnTo>
                    <a:pt x="803" y="2153"/>
                  </a:lnTo>
                  <a:lnTo>
                    <a:pt x="715" y="2145"/>
                  </a:lnTo>
                  <a:lnTo>
                    <a:pt x="671" y="2189"/>
                  </a:lnTo>
                  <a:lnTo>
                    <a:pt x="521" y="2127"/>
                  </a:lnTo>
                  <a:lnTo>
                    <a:pt x="459" y="2198"/>
                  </a:lnTo>
                  <a:lnTo>
                    <a:pt x="415" y="2145"/>
                  </a:lnTo>
                  <a:lnTo>
                    <a:pt x="344" y="2118"/>
                  </a:lnTo>
                  <a:lnTo>
                    <a:pt x="282" y="2118"/>
                  </a:lnTo>
                  <a:lnTo>
                    <a:pt x="256" y="2021"/>
                  </a:lnTo>
                  <a:lnTo>
                    <a:pt x="221" y="1968"/>
                  </a:lnTo>
                  <a:lnTo>
                    <a:pt x="177" y="1915"/>
                  </a:lnTo>
                  <a:lnTo>
                    <a:pt x="124" y="1871"/>
                  </a:lnTo>
                  <a:lnTo>
                    <a:pt x="53" y="1871"/>
                  </a:lnTo>
                  <a:lnTo>
                    <a:pt x="0" y="1836"/>
                  </a:lnTo>
                  <a:lnTo>
                    <a:pt x="388" y="1562"/>
                  </a:lnTo>
                  <a:lnTo>
                    <a:pt x="450" y="1527"/>
                  </a:lnTo>
                  <a:lnTo>
                    <a:pt x="538" y="1509"/>
                  </a:lnTo>
                  <a:lnTo>
                    <a:pt x="582" y="1430"/>
                  </a:lnTo>
                  <a:lnTo>
                    <a:pt x="662" y="1412"/>
                  </a:lnTo>
                  <a:lnTo>
                    <a:pt x="671" y="1342"/>
                  </a:lnTo>
                  <a:lnTo>
                    <a:pt x="662" y="1306"/>
                  </a:lnTo>
                  <a:lnTo>
                    <a:pt x="706" y="1271"/>
                  </a:lnTo>
                  <a:lnTo>
                    <a:pt x="653" y="1218"/>
                  </a:lnTo>
                  <a:lnTo>
                    <a:pt x="706" y="1156"/>
                  </a:lnTo>
                  <a:lnTo>
                    <a:pt x="759" y="1112"/>
                  </a:lnTo>
                  <a:lnTo>
                    <a:pt x="830" y="1121"/>
                  </a:lnTo>
                  <a:lnTo>
                    <a:pt x="821" y="1068"/>
                  </a:lnTo>
                  <a:lnTo>
                    <a:pt x="838" y="1024"/>
                  </a:lnTo>
                  <a:lnTo>
                    <a:pt x="785" y="971"/>
                  </a:lnTo>
                  <a:lnTo>
                    <a:pt x="838" y="918"/>
                  </a:lnTo>
                  <a:lnTo>
                    <a:pt x="909" y="909"/>
                  </a:lnTo>
                  <a:lnTo>
                    <a:pt x="962" y="865"/>
                  </a:lnTo>
                  <a:lnTo>
                    <a:pt x="1006" y="918"/>
                  </a:lnTo>
                  <a:lnTo>
                    <a:pt x="1059" y="892"/>
                  </a:lnTo>
                  <a:lnTo>
                    <a:pt x="1041" y="830"/>
                  </a:lnTo>
                  <a:lnTo>
                    <a:pt x="1112" y="848"/>
                  </a:lnTo>
                  <a:lnTo>
                    <a:pt x="1138" y="812"/>
                  </a:lnTo>
                  <a:lnTo>
                    <a:pt x="1147" y="759"/>
                  </a:lnTo>
                  <a:lnTo>
                    <a:pt x="1200" y="759"/>
                  </a:lnTo>
                  <a:lnTo>
                    <a:pt x="1227" y="706"/>
                  </a:lnTo>
                  <a:lnTo>
                    <a:pt x="1288" y="706"/>
                  </a:lnTo>
                  <a:lnTo>
                    <a:pt x="1288" y="671"/>
                  </a:lnTo>
                  <a:lnTo>
                    <a:pt x="1386" y="689"/>
                  </a:lnTo>
                  <a:lnTo>
                    <a:pt x="1456" y="680"/>
                  </a:lnTo>
                  <a:lnTo>
                    <a:pt x="1456" y="627"/>
                  </a:lnTo>
                  <a:lnTo>
                    <a:pt x="1465" y="556"/>
                  </a:lnTo>
                  <a:lnTo>
                    <a:pt x="1500" y="539"/>
                  </a:lnTo>
                  <a:lnTo>
                    <a:pt x="1553" y="583"/>
                  </a:lnTo>
                  <a:lnTo>
                    <a:pt x="1606" y="521"/>
                  </a:lnTo>
                  <a:lnTo>
                    <a:pt x="1677" y="556"/>
                  </a:lnTo>
                  <a:lnTo>
                    <a:pt x="1747" y="556"/>
                  </a:lnTo>
                  <a:lnTo>
                    <a:pt x="1827" y="512"/>
                  </a:lnTo>
                  <a:lnTo>
                    <a:pt x="1871" y="565"/>
                  </a:lnTo>
                  <a:lnTo>
                    <a:pt x="1924" y="539"/>
                  </a:lnTo>
                  <a:lnTo>
                    <a:pt x="1950" y="583"/>
                  </a:lnTo>
                  <a:lnTo>
                    <a:pt x="2012" y="556"/>
                  </a:lnTo>
                  <a:lnTo>
                    <a:pt x="2074" y="583"/>
                  </a:lnTo>
                  <a:lnTo>
                    <a:pt x="2118" y="530"/>
                  </a:lnTo>
                  <a:lnTo>
                    <a:pt x="2189" y="530"/>
                  </a:lnTo>
                  <a:lnTo>
                    <a:pt x="2277" y="530"/>
                  </a:lnTo>
                  <a:lnTo>
                    <a:pt x="2321" y="477"/>
                  </a:lnTo>
                  <a:lnTo>
                    <a:pt x="2383" y="486"/>
                  </a:lnTo>
                  <a:lnTo>
                    <a:pt x="2409" y="424"/>
                  </a:lnTo>
                  <a:lnTo>
                    <a:pt x="2497" y="442"/>
                  </a:lnTo>
                  <a:lnTo>
                    <a:pt x="2559" y="406"/>
                  </a:lnTo>
                  <a:lnTo>
                    <a:pt x="2789" y="406"/>
                  </a:lnTo>
                  <a:lnTo>
                    <a:pt x="2771" y="345"/>
                  </a:lnTo>
                  <a:lnTo>
                    <a:pt x="2859" y="327"/>
                  </a:lnTo>
                  <a:lnTo>
                    <a:pt x="2912" y="292"/>
                  </a:lnTo>
                  <a:lnTo>
                    <a:pt x="2903" y="239"/>
                  </a:lnTo>
                  <a:lnTo>
                    <a:pt x="2992" y="239"/>
                  </a:lnTo>
                  <a:lnTo>
                    <a:pt x="3000" y="195"/>
                  </a:lnTo>
                  <a:lnTo>
                    <a:pt x="3053" y="177"/>
                  </a:lnTo>
                  <a:lnTo>
                    <a:pt x="3124" y="177"/>
                  </a:lnTo>
                  <a:lnTo>
                    <a:pt x="3177" y="150"/>
                  </a:lnTo>
                  <a:lnTo>
                    <a:pt x="3239" y="168"/>
                  </a:lnTo>
                  <a:lnTo>
                    <a:pt x="3301" y="177"/>
                  </a:lnTo>
                  <a:lnTo>
                    <a:pt x="3371" y="168"/>
                  </a:lnTo>
                  <a:lnTo>
                    <a:pt x="3459" y="177"/>
                  </a:lnTo>
                  <a:lnTo>
                    <a:pt x="3512" y="186"/>
                  </a:lnTo>
                  <a:lnTo>
                    <a:pt x="3618" y="106"/>
                  </a:lnTo>
                  <a:lnTo>
                    <a:pt x="369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7" name="Freeform 7">
              <a:extLst>
                <a:ext uri="{FF2B5EF4-FFF2-40B4-BE49-F238E27FC236}">
                  <a16:creationId xmlns:a16="http://schemas.microsoft.com/office/drawing/2014/main" id="{2353610D-8A4B-478A-AB5B-089D2B4743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5337" y="2365375"/>
              <a:ext cx="1528763" cy="1436687"/>
            </a:xfrm>
            <a:custGeom>
              <a:avLst/>
              <a:gdLst>
                <a:gd name="T0" fmla="*/ 4007 w 4246"/>
                <a:gd name="T1" fmla="*/ 2285 h 3989"/>
                <a:gd name="T2" fmla="*/ 3998 w 4246"/>
                <a:gd name="T3" fmla="*/ 2100 h 3989"/>
                <a:gd name="T4" fmla="*/ 3936 w 4246"/>
                <a:gd name="T5" fmla="*/ 1862 h 3989"/>
                <a:gd name="T6" fmla="*/ 3874 w 4246"/>
                <a:gd name="T7" fmla="*/ 1667 h 3989"/>
                <a:gd name="T8" fmla="*/ 3874 w 4246"/>
                <a:gd name="T9" fmla="*/ 1447 h 3989"/>
                <a:gd name="T10" fmla="*/ 3927 w 4246"/>
                <a:gd name="T11" fmla="*/ 1279 h 3989"/>
                <a:gd name="T12" fmla="*/ 3883 w 4246"/>
                <a:gd name="T13" fmla="*/ 1129 h 3989"/>
                <a:gd name="T14" fmla="*/ 3839 w 4246"/>
                <a:gd name="T15" fmla="*/ 1014 h 3989"/>
                <a:gd name="T16" fmla="*/ 3998 w 4246"/>
                <a:gd name="T17" fmla="*/ 864 h 3989"/>
                <a:gd name="T18" fmla="*/ 4059 w 4246"/>
                <a:gd name="T19" fmla="*/ 706 h 3989"/>
                <a:gd name="T20" fmla="*/ 4042 w 4246"/>
                <a:gd name="T21" fmla="*/ 529 h 3989"/>
                <a:gd name="T22" fmla="*/ 4174 w 4246"/>
                <a:gd name="T23" fmla="*/ 309 h 3989"/>
                <a:gd name="T24" fmla="*/ 4174 w 4246"/>
                <a:gd name="T25" fmla="*/ 176 h 3989"/>
                <a:gd name="T26" fmla="*/ 4121 w 4246"/>
                <a:gd name="T27" fmla="*/ 35 h 3989"/>
                <a:gd name="T28" fmla="*/ 3918 w 4246"/>
                <a:gd name="T29" fmla="*/ 9 h 3989"/>
                <a:gd name="T30" fmla="*/ 3680 w 4246"/>
                <a:gd name="T31" fmla="*/ 61 h 3989"/>
                <a:gd name="T32" fmla="*/ 3468 w 4246"/>
                <a:gd name="T33" fmla="*/ 61 h 3989"/>
                <a:gd name="T34" fmla="*/ 3265 w 4246"/>
                <a:gd name="T35" fmla="*/ 88 h 3989"/>
                <a:gd name="T36" fmla="*/ 2992 w 4246"/>
                <a:gd name="T37" fmla="*/ 132 h 3989"/>
                <a:gd name="T38" fmla="*/ 2648 w 4246"/>
                <a:gd name="T39" fmla="*/ 123 h 3989"/>
                <a:gd name="T40" fmla="*/ 2321 w 4246"/>
                <a:gd name="T41" fmla="*/ 114 h 3989"/>
                <a:gd name="T42" fmla="*/ 2162 w 4246"/>
                <a:gd name="T43" fmla="*/ 220 h 3989"/>
                <a:gd name="T44" fmla="*/ 1986 w 4246"/>
                <a:gd name="T45" fmla="*/ 176 h 3989"/>
                <a:gd name="T46" fmla="*/ 1844 w 4246"/>
                <a:gd name="T47" fmla="*/ 291 h 3989"/>
                <a:gd name="T48" fmla="*/ 1624 w 4246"/>
                <a:gd name="T49" fmla="*/ 326 h 3989"/>
                <a:gd name="T50" fmla="*/ 1439 w 4246"/>
                <a:gd name="T51" fmla="*/ 344 h 3989"/>
                <a:gd name="T52" fmla="*/ 1297 w 4246"/>
                <a:gd name="T53" fmla="*/ 476 h 3989"/>
                <a:gd name="T54" fmla="*/ 1236 w 4246"/>
                <a:gd name="T55" fmla="*/ 626 h 3989"/>
                <a:gd name="T56" fmla="*/ 1103 w 4246"/>
                <a:gd name="T57" fmla="*/ 767 h 3989"/>
                <a:gd name="T58" fmla="*/ 927 w 4246"/>
                <a:gd name="T59" fmla="*/ 847 h 3989"/>
                <a:gd name="T60" fmla="*/ 618 w 4246"/>
                <a:gd name="T61" fmla="*/ 979 h 3989"/>
                <a:gd name="T62" fmla="*/ 441 w 4246"/>
                <a:gd name="T63" fmla="*/ 1173 h 3989"/>
                <a:gd name="T64" fmla="*/ 230 w 4246"/>
                <a:gd name="T65" fmla="*/ 1323 h 3989"/>
                <a:gd name="T66" fmla="*/ 62 w 4246"/>
                <a:gd name="T67" fmla="*/ 1562 h 3989"/>
                <a:gd name="T68" fmla="*/ 115 w 4246"/>
                <a:gd name="T69" fmla="*/ 3909 h 3989"/>
                <a:gd name="T70" fmla="*/ 327 w 4246"/>
                <a:gd name="T71" fmla="*/ 3909 h 3989"/>
                <a:gd name="T72" fmla="*/ 415 w 4246"/>
                <a:gd name="T73" fmla="*/ 3979 h 3989"/>
                <a:gd name="T74" fmla="*/ 591 w 4246"/>
                <a:gd name="T75" fmla="*/ 3935 h 3989"/>
                <a:gd name="T76" fmla="*/ 715 w 4246"/>
                <a:gd name="T77" fmla="*/ 3865 h 3989"/>
                <a:gd name="T78" fmla="*/ 891 w 4246"/>
                <a:gd name="T79" fmla="*/ 3873 h 3989"/>
                <a:gd name="T80" fmla="*/ 1024 w 4246"/>
                <a:gd name="T81" fmla="*/ 3706 h 3989"/>
                <a:gd name="T82" fmla="*/ 1006 w 4246"/>
                <a:gd name="T83" fmla="*/ 3582 h 3989"/>
                <a:gd name="T84" fmla="*/ 1183 w 4246"/>
                <a:gd name="T85" fmla="*/ 3485 h 3989"/>
                <a:gd name="T86" fmla="*/ 1138 w 4246"/>
                <a:gd name="T87" fmla="*/ 3335 h 3989"/>
                <a:gd name="T88" fmla="*/ 1315 w 4246"/>
                <a:gd name="T89" fmla="*/ 3229 h 3989"/>
                <a:gd name="T90" fmla="*/ 1394 w 4246"/>
                <a:gd name="T91" fmla="*/ 3194 h 3989"/>
                <a:gd name="T92" fmla="*/ 1500 w 4246"/>
                <a:gd name="T93" fmla="*/ 3123 h 3989"/>
                <a:gd name="T94" fmla="*/ 1641 w 4246"/>
                <a:gd name="T95" fmla="*/ 3070 h 3989"/>
                <a:gd name="T96" fmla="*/ 1809 w 4246"/>
                <a:gd name="T97" fmla="*/ 3044 h 3989"/>
                <a:gd name="T98" fmla="*/ 1853 w 4246"/>
                <a:gd name="T99" fmla="*/ 2903 h 3989"/>
                <a:gd name="T100" fmla="*/ 2030 w 4246"/>
                <a:gd name="T101" fmla="*/ 2920 h 3989"/>
                <a:gd name="T102" fmla="*/ 2224 w 4246"/>
                <a:gd name="T103" fmla="*/ 2929 h 3989"/>
                <a:gd name="T104" fmla="*/ 2365 w 4246"/>
                <a:gd name="T105" fmla="*/ 2920 h 3989"/>
                <a:gd name="T106" fmla="*/ 2542 w 4246"/>
                <a:gd name="T107" fmla="*/ 2894 h 3989"/>
                <a:gd name="T108" fmla="*/ 2736 w 4246"/>
                <a:gd name="T109" fmla="*/ 2850 h 3989"/>
                <a:gd name="T110" fmla="*/ 2912 w 4246"/>
                <a:gd name="T111" fmla="*/ 2770 h 3989"/>
                <a:gd name="T112" fmla="*/ 3212 w 4246"/>
                <a:gd name="T113" fmla="*/ 2691 h 3989"/>
                <a:gd name="T114" fmla="*/ 3345 w 4246"/>
                <a:gd name="T115" fmla="*/ 2603 h 3989"/>
                <a:gd name="T116" fmla="*/ 3477 w 4246"/>
                <a:gd name="T117" fmla="*/ 2541 h 3989"/>
                <a:gd name="T118" fmla="*/ 3654 w 4246"/>
                <a:gd name="T119" fmla="*/ 2541 h 3989"/>
                <a:gd name="T120" fmla="*/ 3865 w 4246"/>
                <a:gd name="T121" fmla="*/ 2550 h 3989"/>
                <a:gd name="T122" fmla="*/ 4033 w 4246"/>
                <a:gd name="T123" fmla="*/ 2347 h 3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46" h="3989">
                  <a:moveTo>
                    <a:pt x="4033" y="2347"/>
                  </a:moveTo>
                  <a:lnTo>
                    <a:pt x="4051" y="2303"/>
                  </a:lnTo>
                  <a:lnTo>
                    <a:pt x="4007" y="2285"/>
                  </a:lnTo>
                  <a:lnTo>
                    <a:pt x="4059" y="2197"/>
                  </a:lnTo>
                  <a:lnTo>
                    <a:pt x="4042" y="2144"/>
                  </a:lnTo>
                  <a:lnTo>
                    <a:pt x="3998" y="2100"/>
                  </a:lnTo>
                  <a:lnTo>
                    <a:pt x="4015" y="2012"/>
                  </a:lnTo>
                  <a:lnTo>
                    <a:pt x="3998" y="1941"/>
                  </a:lnTo>
                  <a:lnTo>
                    <a:pt x="3936" y="1862"/>
                  </a:lnTo>
                  <a:lnTo>
                    <a:pt x="3892" y="1809"/>
                  </a:lnTo>
                  <a:lnTo>
                    <a:pt x="3857" y="1729"/>
                  </a:lnTo>
                  <a:lnTo>
                    <a:pt x="3874" y="1667"/>
                  </a:lnTo>
                  <a:lnTo>
                    <a:pt x="3901" y="1606"/>
                  </a:lnTo>
                  <a:lnTo>
                    <a:pt x="3892" y="1509"/>
                  </a:lnTo>
                  <a:lnTo>
                    <a:pt x="3874" y="1447"/>
                  </a:lnTo>
                  <a:lnTo>
                    <a:pt x="3909" y="1394"/>
                  </a:lnTo>
                  <a:lnTo>
                    <a:pt x="3892" y="1323"/>
                  </a:lnTo>
                  <a:lnTo>
                    <a:pt x="3927" y="1279"/>
                  </a:lnTo>
                  <a:lnTo>
                    <a:pt x="3901" y="1235"/>
                  </a:lnTo>
                  <a:lnTo>
                    <a:pt x="3927" y="1182"/>
                  </a:lnTo>
                  <a:lnTo>
                    <a:pt x="3883" y="1129"/>
                  </a:lnTo>
                  <a:lnTo>
                    <a:pt x="3901" y="1094"/>
                  </a:lnTo>
                  <a:lnTo>
                    <a:pt x="3839" y="1067"/>
                  </a:lnTo>
                  <a:lnTo>
                    <a:pt x="3839" y="1014"/>
                  </a:lnTo>
                  <a:lnTo>
                    <a:pt x="3901" y="970"/>
                  </a:lnTo>
                  <a:lnTo>
                    <a:pt x="3945" y="917"/>
                  </a:lnTo>
                  <a:lnTo>
                    <a:pt x="3998" y="864"/>
                  </a:lnTo>
                  <a:lnTo>
                    <a:pt x="4051" y="811"/>
                  </a:lnTo>
                  <a:lnTo>
                    <a:pt x="4086" y="767"/>
                  </a:lnTo>
                  <a:lnTo>
                    <a:pt x="4059" y="706"/>
                  </a:lnTo>
                  <a:lnTo>
                    <a:pt x="4033" y="653"/>
                  </a:lnTo>
                  <a:lnTo>
                    <a:pt x="4068" y="591"/>
                  </a:lnTo>
                  <a:lnTo>
                    <a:pt x="4042" y="529"/>
                  </a:lnTo>
                  <a:lnTo>
                    <a:pt x="4086" y="432"/>
                  </a:lnTo>
                  <a:lnTo>
                    <a:pt x="4130" y="379"/>
                  </a:lnTo>
                  <a:lnTo>
                    <a:pt x="4174" y="309"/>
                  </a:lnTo>
                  <a:lnTo>
                    <a:pt x="4245" y="256"/>
                  </a:lnTo>
                  <a:lnTo>
                    <a:pt x="4236" y="194"/>
                  </a:lnTo>
                  <a:lnTo>
                    <a:pt x="4174" y="176"/>
                  </a:lnTo>
                  <a:lnTo>
                    <a:pt x="4139" y="114"/>
                  </a:lnTo>
                  <a:lnTo>
                    <a:pt x="4174" y="79"/>
                  </a:lnTo>
                  <a:lnTo>
                    <a:pt x="4121" y="35"/>
                  </a:lnTo>
                  <a:lnTo>
                    <a:pt x="4051" y="0"/>
                  </a:lnTo>
                  <a:lnTo>
                    <a:pt x="3971" y="0"/>
                  </a:lnTo>
                  <a:lnTo>
                    <a:pt x="3918" y="9"/>
                  </a:lnTo>
                  <a:lnTo>
                    <a:pt x="3821" y="35"/>
                  </a:lnTo>
                  <a:lnTo>
                    <a:pt x="3759" y="70"/>
                  </a:lnTo>
                  <a:lnTo>
                    <a:pt x="3680" y="61"/>
                  </a:lnTo>
                  <a:lnTo>
                    <a:pt x="3609" y="26"/>
                  </a:lnTo>
                  <a:lnTo>
                    <a:pt x="3539" y="26"/>
                  </a:lnTo>
                  <a:lnTo>
                    <a:pt x="3468" y="61"/>
                  </a:lnTo>
                  <a:lnTo>
                    <a:pt x="3433" y="106"/>
                  </a:lnTo>
                  <a:lnTo>
                    <a:pt x="3345" y="114"/>
                  </a:lnTo>
                  <a:lnTo>
                    <a:pt x="3265" y="88"/>
                  </a:lnTo>
                  <a:lnTo>
                    <a:pt x="3186" y="123"/>
                  </a:lnTo>
                  <a:lnTo>
                    <a:pt x="3133" y="159"/>
                  </a:lnTo>
                  <a:lnTo>
                    <a:pt x="2992" y="132"/>
                  </a:lnTo>
                  <a:lnTo>
                    <a:pt x="2815" y="176"/>
                  </a:lnTo>
                  <a:lnTo>
                    <a:pt x="2753" y="159"/>
                  </a:lnTo>
                  <a:lnTo>
                    <a:pt x="2648" y="123"/>
                  </a:lnTo>
                  <a:lnTo>
                    <a:pt x="2533" y="123"/>
                  </a:lnTo>
                  <a:lnTo>
                    <a:pt x="2427" y="123"/>
                  </a:lnTo>
                  <a:lnTo>
                    <a:pt x="2321" y="114"/>
                  </a:lnTo>
                  <a:lnTo>
                    <a:pt x="2250" y="106"/>
                  </a:lnTo>
                  <a:lnTo>
                    <a:pt x="2215" y="159"/>
                  </a:lnTo>
                  <a:lnTo>
                    <a:pt x="2162" y="220"/>
                  </a:lnTo>
                  <a:lnTo>
                    <a:pt x="2083" y="256"/>
                  </a:lnTo>
                  <a:lnTo>
                    <a:pt x="2030" y="229"/>
                  </a:lnTo>
                  <a:lnTo>
                    <a:pt x="1986" y="176"/>
                  </a:lnTo>
                  <a:lnTo>
                    <a:pt x="1950" y="211"/>
                  </a:lnTo>
                  <a:lnTo>
                    <a:pt x="1880" y="211"/>
                  </a:lnTo>
                  <a:lnTo>
                    <a:pt x="1844" y="291"/>
                  </a:lnTo>
                  <a:lnTo>
                    <a:pt x="1774" y="291"/>
                  </a:lnTo>
                  <a:lnTo>
                    <a:pt x="1739" y="335"/>
                  </a:lnTo>
                  <a:lnTo>
                    <a:pt x="1624" y="326"/>
                  </a:lnTo>
                  <a:lnTo>
                    <a:pt x="1527" y="335"/>
                  </a:lnTo>
                  <a:lnTo>
                    <a:pt x="1447" y="291"/>
                  </a:lnTo>
                  <a:lnTo>
                    <a:pt x="1439" y="344"/>
                  </a:lnTo>
                  <a:lnTo>
                    <a:pt x="1386" y="370"/>
                  </a:lnTo>
                  <a:lnTo>
                    <a:pt x="1359" y="441"/>
                  </a:lnTo>
                  <a:lnTo>
                    <a:pt x="1297" y="476"/>
                  </a:lnTo>
                  <a:lnTo>
                    <a:pt x="1280" y="529"/>
                  </a:lnTo>
                  <a:lnTo>
                    <a:pt x="1236" y="573"/>
                  </a:lnTo>
                  <a:lnTo>
                    <a:pt x="1236" y="626"/>
                  </a:lnTo>
                  <a:lnTo>
                    <a:pt x="1174" y="670"/>
                  </a:lnTo>
                  <a:lnTo>
                    <a:pt x="1165" y="723"/>
                  </a:lnTo>
                  <a:lnTo>
                    <a:pt x="1103" y="767"/>
                  </a:lnTo>
                  <a:lnTo>
                    <a:pt x="1077" y="811"/>
                  </a:lnTo>
                  <a:lnTo>
                    <a:pt x="997" y="820"/>
                  </a:lnTo>
                  <a:lnTo>
                    <a:pt x="927" y="847"/>
                  </a:lnTo>
                  <a:lnTo>
                    <a:pt x="821" y="847"/>
                  </a:lnTo>
                  <a:lnTo>
                    <a:pt x="715" y="917"/>
                  </a:lnTo>
                  <a:lnTo>
                    <a:pt x="618" y="979"/>
                  </a:lnTo>
                  <a:lnTo>
                    <a:pt x="547" y="1023"/>
                  </a:lnTo>
                  <a:lnTo>
                    <a:pt x="468" y="1076"/>
                  </a:lnTo>
                  <a:lnTo>
                    <a:pt x="441" y="1173"/>
                  </a:lnTo>
                  <a:lnTo>
                    <a:pt x="388" y="1217"/>
                  </a:lnTo>
                  <a:lnTo>
                    <a:pt x="300" y="1270"/>
                  </a:lnTo>
                  <a:lnTo>
                    <a:pt x="230" y="1323"/>
                  </a:lnTo>
                  <a:lnTo>
                    <a:pt x="150" y="1367"/>
                  </a:lnTo>
                  <a:lnTo>
                    <a:pt x="106" y="1482"/>
                  </a:lnTo>
                  <a:lnTo>
                    <a:pt x="62" y="1562"/>
                  </a:lnTo>
                  <a:lnTo>
                    <a:pt x="0" y="1614"/>
                  </a:lnTo>
                  <a:lnTo>
                    <a:pt x="71" y="3873"/>
                  </a:lnTo>
                  <a:lnTo>
                    <a:pt x="115" y="3909"/>
                  </a:lnTo>
                  <a:lnTo>
                    <a:pt x="194" y="3891"/>
                  </a:lnTo>
                  <a:lnTo>
                    <a:pt x="238" y="3917"/>
                  </a:lnTo>
                  <a:lnTo>
                    <a:pt x="327" y="3909"/>
                  </a:lnTo>
                  <a:lnTo>
                    <a:pt x="335" y="3953"/>
                  </a:lnTo>
                  <a:lnTo>
                    <a:pt x="415" y="3944"/>
                  </a:lnTo>
                  <a:lnTo>
                    <a:pt x="415" y="3979"/>
                  </a:lnTo>
                  <a:lnTo>
                    <a:pt x="503" y="3953"/>
                  </a:lnTo>
                  <a:lnTo>
                    <a:pt x="530" y="3988"/>
                  </a:lnTo>
                  <a:lnTo>
                    <a:pt x="591" y="3935"/>
                  </a:lnTo>
                  <a:lnTo>
                    <a:pt x="582" y="3882"/>
                  </a:lnTo>
                  <a:lnTo>
                    <a:pt x="627" y="3838"/>
                  </a:lnTo>
                  <a:lnTo>
                    <a:pt x="715" y="3865"/>
                  </a:lnTo>
                  <a:lnTo>
                    <a:pt x="741" y="3926"/>
                  </a:lnTo>
                  <a:lnTo>
                    <a:pt x="803" y="3891"/>
                  </a:lnTo>
                  <a:lnTo>
                    <a:pt x="891" y="3873"/>
                  </a:lnTo>
                  <a:lnTo>
                    <a:pt x="935" y="3794"/>
                  </a:lnTo>
                  <a:lnTo>
                    <a:pt x="1015" y="3776"/>
                  </a:lnTo>
                  <a:lnTo>
                    <a:pt x="1024" y="3706"/>
                  </a:lnTo>
                  <a:lnTo>
                    <a:pt x="1015" y="3670"/>
                  </a:lnTo>
                  <a:lnTo>
                    <a:pt x="1059" y="3635"/>
                  </a:lnTo>
                  <a:lnTo>
                    <a:pt x="1006" y="3582"/>
                  </a:lnTo>
                  <a:lnTo>
                    <a:pt x="1059" y="3520"/>
                  </a:lnTo>
                  <a:lnTo>
                    <a:pt x="1112" y="3476"/>
                  </a:lnTo>
                  <a:lnTo>
                    <a:pt x="1183" y="3485"/>
                  </a:lnTo>
                  <a:lnTo>
                    <a:pt x="1174" y="3432"/>
                  </a:lnTo>
                  <a:lnTo>
                    <a:pt x="1191" y="3388"/>
                  </a:lnTo>
                  <a:lnTo>
                    <a:pt x="1138" y="3335"/>
                  </a:lnTo>
                  <a:lnTo>
                    <a:pt x="1191" y="3282"/>
                  </a:lnTo>
                  <a:lnTo>
                    <a:pt x="1262" y="3273"/>
                  </a:lnTo>
                  <a:lnTo>
                    <a:pt x="1315" y="3229"/>
                  </a:lnTo>
                  <a:lnTo>
                    <a:pt x="1359" y="3282"/>
                  </a:lnTo>
                  <a:lnTo>
                    <a:pt x="1412" y="3256"/>
                  </a:lnTo>
                  <a:lnTo>
                    <a:pt x="1394" y="3194"/>
                  </a:lnTo>
                  <a:lnTo>
                    <a:pt x="1465" y="3212"/>
                  </a:lnTo>
                  <a:lnTo>
                    <a:pt x="1491" y="3176"/>
                  </a:lnTo>
                  <a:lnTo>
                    <a:pt x="1500" y="3123"/>
                  </a:lnTo>
                  <a:lnTo>
                    <a:pt x="1553" y="3123"/>
                  </a:lnTo>
                  <a:lnTo>
                    <a:pt x="1580" y="3070"/>
                  </a:lnTo>
                  <a:lnTo>
                    <a:pt x="1641" y="3070"/>
                  </a:lnTo>
                  <a:lnTo>
                    <a:pt x="1641" y="3035"/>
                  </a:lnTo>
                  <a:lnTo>
                    <a:pt x="1739" y="3053"/>
                  </a:lnTo>
                  <a:lnTo>
                    <a:pt x="1809" y="3044"/>
                  </a:lnTo>
                  <a:lnTo>
                    <a:pt x="1809" y="2991"/>
                  </a:lnTo>
                  <a:lnTo>
                    <a:pt x="1818" y="2920"/>
                  </a:lnTo>
                  <a:lnTo>
                    <a:pt x="1853" y="2903"/>
                  </a:lnTo>
                  <a:lnTo>
                    <a:pt x="1906" y="2947"/>
                  </a:lnTo>
                  <a:lnTo>
                    <a:pt x="1959" y="2885"/>
                  </a:lnTo>
                  <a:lnTo>
                    <a:pt x="2030" y="2920"/>
                  </a:lnTo>
                  <a:lnTo>
                    <a:pt x="2100" y="2920"/>
                  </a:lnTo>
                  <a:lnTo>
                    <a:pt x="2180" y="2876"/>
                  </a:lnTo>
                  <a:lnTo>
                    <a:pt x="2224" y="2929"/>
                  </a:lnTo>
                  <a:lnTo>
                    <a:pt x="2277" y="2903"/>
                  </a:lnTo>
                  <a:lnTo>
                    <a:pt x="2303" y="2947"/>
                  </a:lnTo>
                  <a:lnTo>
                    <a:pt x="2365" y="2920"/>
                  </a:lnTo>
                  <a:lnTo>
                    <a:pt x="2427" y="2947"/>
                  </a:lnTo>
                  <a:lnTo>
                    <a:pt x="2471" y="2894"/>
                  </a:lnTo>
                  <a:lnTo>
                    <a:pt x="2542" y="2894"/>
                  </a:lnTo>
                  <a:lnTo>
                    <a:pt x="2630" y="2894"/>
                  </a:lnTo>
                  <a:lnTo>
                    <a:pt x="2674" y="2841"/>
                  </a:lnTo>
                  <a:lnTo>
                    <a:pt x="2736" y="2850"/>
                  </a:lnTo>
                  <a:lnTo>
                    <a:pt x="2762" y="2788"/>
                  </a:lnTo>
                  <a:lnTo>
                    <a:pt x="2850" y="2806"/>
                  </a:lnTo>
                  <a:lnTo>
                    <a:pt x="2912" y="2770"/>
                  </a:lnTo>
                  <a:lnTo>
                    <a:pt x="3142" y="2770"/>
                  </a:lnTo>
                  <a:lnTo>
                    <a:pt x="3124" y="2709"/>
                  </a:lnTo>
                  <a:lnTo>
                    <a:pt x="3212" y="2691"/>
                  </a:lnTo>
                  <a:lnTo>
                    <a:pt x="3265" y="2656"/>
                  </a:lnTo>
                  <a:lnTo>
                    <a:pt x="3256" y="2603"/>
                  </a:lnTo>
                  <a:lnTo>
                    <a:pt x="3345" y="2603"/>
                  </a:lnTo>
                  <a:lnTo>
                    <a:pt x="3353" y="2559"/>
                  </a:lnTo>
                  <a:lnTo>
                    <a:pt x="3406" y="2541"/>
                  </a:lnTo>
                  <a:lnTo>
                    <a:pt x="3477" y="2541"/>
                  </a:lnTo>
                  <a:lnTo>
                    <a:pt x="3530" y="2514"/>
                  </a:lnTo>
                  <a:lnTo>
                    <a:pt x="3592" y="2532"/>
                  </a:lnTo>
                  <a:lnTo>
                    <a:pt x="3654" y="2541"/>
                  </a:lnTo>
                  <a:lnTo>
                    <a:pt x="3724" y="2532"/>
                  </a:lnTo>
                  <a:lnTo>
                    <a:pt x="3812" y="2541"/>
                  </a:lnTo>
                  <a:lnTo>
                    <a:pt x="3865" y="2550"/>
                  </a:lnTo>
                  <a:lnTo>
                    <a:pt x="3971" y="2470"/>
                  </a:lnTo>
                  <a:lnTo>
                    <a:pt x="4051" y="2364"/>
                  </a:lnTo>
                  <a:lnTo>
                    <a:pt x="4033" y="234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8" name="Freeform 8">
              <a:extLst>
                <a:ext uri="{FF2B5EF4-FFF2-40B4-BE49-F238E27FC236}">
                  <a16:creationId xmlns:a16="http://schemas.microsoft.com/office/drawing/2014/main" id="{7B2D8FA9-179B-4AB1-839E-9972A4BEC3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8837" y="0"/>
              <a:ext cx="1044575" cy="809625"/>
            </a:xfrm>
            <a:custGeom>
              <a:avLst/>
              <a:gdLst>
                <a:gd name="T0" fmla="*/ 1085 w 2903"/>
                <a:gd name="T1" fmla="*/ 2188 h 2251"/>
                <a:gd name="T2" fmla="*/ 1085 w 2903"/>
                <a:gd name="T3" fmla="*/ 2091 h 2251"/>
                <a:gd name="T4" fmla="*/ 1164 w 2903"/>
                <a:gd name="T5" fmla="*/ 1994 h 2251"/>
                <a:gd name="T6" fmla="*/ 1234 w 2903"/>
                <a:gd name="T7" fmla="*/ 1844 h 2251"/>
                <a:gd name="T8" fmla="*/ 1287 w 2903"/>
                <a:gd name="T9" fmla="*/ 1712 h 2251"/>
                <a:gd name="T10" fmla="*/ 1340 w 2903"/>
                <a:gd name="T11" fmla="*/ 1597 h 2251"/>
                <a:gd name="T12" fmla="*/ 1516 w 2903"/>
                <a:gd name="T13" fmla="*/ 1465 h 2251"/>
                <a:gd name="T14" fmla="*/ 1675 w 2903"/>
                <a:gd name="T15" fmla="*/ 1394 h 2251"/>
                <a:gd name="T16" fmla="*/ 1834 w 2903"/>
                <a:gd name="T17" fmla="*/ 1138 h 2251"/>
                <a:gd name="T18" fmla="*/ 1922 w 2903"/>
                <a:gd name="T19" fmla="*/ 1006 h 2251"/>
                <a:gd name="T20" fmla="*/ 1993 w 2903"/>
                <a:gd name="T21" fmla="*/ 891 h 2251"/>
                <a:gd name="T22" fmla="*/ 2249 w 2903"/>
                <a:gd name="T23" fmla="*/ 838 h 2251"/>
                <a:gd name="T24" fmla="*/ 2478 w 2903"/>
                <a:gd name="T25" fmla="*/ 759 h 2251"/>
                <a:gd name="T26" fmla="*/ 2664 w 2903"/>
                <a:gd name="T27" fmla="*/ 671 h 2251"/>
                <a:gd name="T28" fmla="*/ 2823 w 2903"/>
                <a:gd name="T29" fmla="*/ 538 h 2251"/>
                <a:gd name="T30" fmla="*/ 2893 w 2903"/>
                <a:gd name="T31" fmla="*/ 406 h 2251"/>
                <a:gd name="T32" fmla="*/ 2796 w 2903"/>
                <a:gd name="T33" fmla="*/ 238 h 2251"/>
                <a:gd name="T34" fmla="*/ 2611 w 2903"/>
                <a:gd name="T35" fmla="*/ 115 h 2251"/>
                <a:gd name="T36" fmla="*/ 2364 w 2903"/>
                <a:gd name="T37" fmla="*/ 18 h 2251"/>
                <a:gd name="T38" fmla="*/ 2187 w 2903"/>
                <a:gd name="T39" fmla="*/ 9 h 2251"/>
                <a:gd name="T40" fmla="*/ 2187 w 2903"/>
                <a:gd name="T41" fmla="*/ 124 h 2251"/>
                <a:gd name="T42" fmla="*/ 2055 w 2903"/>
                <a:gd name="T43" fmla="*/ 168 h 2251"/>
                <a:gd name="T44" fmla="*/ 2046 w 2903"/>
                <a:gd name="T45" fmla="*/ 291 h 2251"/>
                <a:gd name="T46" fmla="*/ 1914 w 2903"/>
                <a:gd name="T47" fmla="*/ 362 h 2251"/>
                <a:gd name="T48" fmla="*/ 1799 w 2903"/>
                <a:gd name="T49" fmla="*/ 282 h 2251"/>
                <a:gd name="T50" fmla="*/ 1728 w 2903"/>
                <a:gd name="T51" fmla="*/ 450 h 2251"/>
                <a:gd name="T52" fmla="*/ 1631 w 2903"/>
                <a:gd name="T53" fmla="*/ 644 h 2251"/>
                <a:gd name="T54" fmla="*/ 1472 w 2903"/>
                <a:gd name="T55" fmla="*/ 724 h 2251"/>
                <a:gd name="T56" fmla="*/ 1340 w 2903"/>
                <a:gd name="T57" fmla="*/ 821 h 2251"/>
                <a:gd name="T58" fmla="*/ 1172 w 2903"/>
                <a:gd name="T59" fmla="*/ 812 h 2251"/>
                <a:gd name="T60" fmla="*/ 1041 w 2903"/>
                <a:gd name="T61" fmla="*/ 856 h 2251"/>
                <a:gd name="T62" fmla="*/ 873 w 2903"/>
                <a:gd name="T63" fmla="*/ 962 h 2251"/>
                <a:gd name="T64" fmla="*/ 732 w 2903"/>
                <a:gd name="T65" fmla="*/ 1068 h 2251"/>
                <a:gd name="T66" fmla="*/ 661 w 2903"/>
                <a:gd name="T67" fmla="*/ 1174 h 2251"/>
                <a:gd name="T68" fmla="*/ 511 w 2903"/>
                <a:gd name="T69" fmla="*/ 1253 h 2251"/>
                <a:gd name="T70" fmla="*/ 353 w 2903"/>
                <a:gd name="T71" fmla="*/ 1324 h 2251"/>
                <a:gd name="T72" fmla="*/ 114 w 2903"/>
                <a:gd name="T73" fmla="*/ 1332 h 2251"/>
                <a:gd name="T74" fmla="*/ 17 w 2903"/>
                <a:gd name="T75" fmla="*/ 1474 h 2251"/>
                <a:gd name="T76" fmla="*/ 0 w 2903"/>
                <a:gd name="T77" fmla="*/ 1668 h 2251"/>
                <a:gd name="T78" fmla="*/ 70 w 2903"/>
                <a:gd name="T79" fmla="*/ 1765 h 2251"/>
                <a:gd name="T80" fmla="*/ 176 w 2903"/>
                <a:gd name="T81" fmla="*/ 1800 h 2251"/>
                <a:gd name="T82" fmla="*/ 414 w 2903"/>
                <a:gd name="T83" fmla="*/ 1765 h 2251"/>
                <a:gd name="T84" fmla="*/ 467 w 2903"/>
                <a:gd name="T85" fmla="*/ 1844 h 2251"/>
                <a:gd name="T86" fmla="*/ 556 w 2903"/>
                <a:gd name="T87" fmla="*/ 1879 h 2251"/>
                <a:gd name="T88" fmla="*/ 661 w 2903"/>
                <a:gd name="T89" fmla="*/ 1959 h 2251"/>
                <a:gd name="T90" fmla="*/ 688 w 2903"/>
                <a:gd name="T91" fmla="*/ 2074 h 2251"/>
                <a:gd name="T92" fmla="*/ 591 w 2903"/>
                <a:gd name="T93" fmla="*/ 2188 h 2251"/>
                <a:gd name="T94" fmla="*/ 661 w 2903"/>
                <a:gd name="T95" fmla="*/ 2250 h 2251"/>
                <a:gd name="T96" fmla="*/ 812 w 2903"/>
                <a:gd name="T97" fmla="*/ 2215 h 2251"/>
                <a:gd name="T98" fmla="*/ 953 w 2903"/>
                <a:gd name="T99" fmla="*/ 2224 h 2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03" h="2251">
                  <a:moveTo>
                    <a:pt x="1032" y="2241"/>
                  </a:moveTo>
                  <a:lnTo>
                    <a:pt x="1085" y="2188"/>
                  </a:lnTo>
                  <a:lnTo>
                    <a:pt x="1085" y="2144"/>
                  </a:lnTo>
                  <a:lnTo>
                    <a:pt x="1085" y="2091"/>
                  </a:lnTo>
                  <a:lnTo>
                    <a:pt x="1129" y="2047"/>
                  </a:lnTo>
                  <a:lnTo>
                    <a:pt x="1164" y="1994"/>
                  </a:lnTo>
                  <a:lnTo>
                    <a:pt x="1190" y="1941"/>
                  </a:lnTo>
                  <a:lnTo>
                    <a:pt x="1234" y="1844"/>
                  </a:lnTo>
                  <a:lnTo>
                    <a:pt x="1261" y="1774"/>
                  </a:lnTo>
                  <a:lnTo>
                    <a:pt x="1287" y="1712"/>
                  </a:lnTo>
                  <a:lnTo>
                    <a:pt x="1340" y="1659"/>
                  </a:lnTo>
                  <a:lnTo>
                    <a:pt x="1340" y="1597"/>
                  </a:lnTo>
                  <a:lnTo>
                    <a:pt x="1428" y="1527"/>
                  </a:lnTo>
                  <a:lnTo>
                    <a:pt x="1516" y="1465"/>
                  </a:lnTo>
                  <a:lnTo>
                    <a:pt x="1622" y="1447"/>
                  </a:lnTo>
                  <a:lnTo>
                    <a:pt x="1675" y="1394"/>
                  </a:lnTo>
                  <a:lnTo>
                    <a:pt x="1728" y="1315"/>
                  </a:lnTo>
                  <a:lnTo>
                    <a:pt x="1834" y="1138"/>
                  </a:lnTo>
                  <a:lnTo>
                    <a:pt x="1869" y="1076"/>
                  </a:lnTo>
                  <a:lnTo>
                    <a:pt x="1922" y="1006"/>
                  </a:lnTo>
                  <a:lnTo>
                    <a:pt x="1940" y="953"/>
                  </a:lnTo>
                  <a:lnTo>
                    <a:pt x="1993" y="891"/>
                  </a:lnTo>
                  <a:lnTo>
                    <a:pt x="2090" y="865"/>
                  </a:lnTo>
                  <a:lnTo>
                    <a:pt x="2249" y="838"/>
                  </a:lnTo>
                  <a:lnTo>
                    <a:pt x="2337" y="794"/>
                  </a:lnTo>
                  <a:lnTo>
                    <a:pt x="2478" y="759"/>
                  </a:lnTo>
                  <a:lnTo>
                    <a:pt x="2567" y="732"/>
                  </a:lnTo>
                  <a:lnTo>
                    <a:pt x="2664" y="671"/>
                  </a:lnTo>
                  <a:lnTo>
                    <a:pt x="2708" y="591"/>
                  </a:lnTo>
                  <a:lnTo>
                    <a:pt x="2823" y="538"/>
                  </a:lnTo>
                  <a:lnTo>
                    <a:pt x="2902" y="476"/>
                  </a:lnTo>
                  <a:lnTo>
                    <a:pt x="2893" y="406"/>
                  </a:lnTo>
                  <a:lnTo>
                    <a:pt x="2840" y="309"/>
                  </a:lnTo>
                  <a:lnTo>
                    <a:pt x="2796" y="238"/>
                  </a:lnTo>
                  <a:lnTo>
                    <a:pt x="2717" y="168"/>
                  </a:lnTo>
                  <a:lnTo>
                    <a:pt x="2611" y="115"/>
                  </a:lnTo>
                  <a:lnTo>
                    <a:pt x="2478" y="71"/>
                  </a:lnTo>
                  <a:lnTo>
                    <a:pt x="2364" y="18"/>
                  </a:lnTo>
                  <a:lnTo>
                    <a:pt x="2284" y="0"/>
                  </a:lnTo>
                  <a:lnTo>
                    <a:pt x="2187" y="9"/>
                  </a:lnTo>
                  <a:lnTo>
                    <a:pt x="2134" y="62"/>
                  </a:lnTo>
                  <a:lnTo>
                    <a:pt x="2187" y="124"/>
                  </a:lnTo>
                  <a:lnTo>
                    <a:pt x="2161" y="185"/>
                  </a:lnTo>
                  <a:lnTo>
                    <a:pt x="2055" y="168"/>
                  </a:lnTo>
                  <a:lnTo>
                    <a:pt x="1993" y="212"/>
                  </a:lnTo>
                  <a:lnTo>
                    <a:pt x="2046" y="291"/>
                  </a:lnTo>
                  <a:lnTo>
                    <a:pt x="2020" y="353"/>
                  </a:lnTo>
                  <a:lnTo>
                    <a:pt x="1914" y="362"/>
                  </a:lnTo>
                  <a:lnTo>
                    <a:pt x="1869" y="291"/>
                  </a:lnTo>
                  <a:lnTo>
                    <a:pt x="1799" y="282"/>
                  </a:lnTo>
                  <a:lnTo>
                    <a:pt x="1737" y="309"/>
                  </a:lnTo>
                  <a:lnTo>
                    <a:pt x="1728" y="450"/>
                  </a:lnTo>
                  <a:lnTo>
                    <a:pt x="1667" y="574"/>
                  </a:lnTo>
                  <a:lnTo>
                    <a:pt x="1631" y="644"/>
                  </a:lnTo>
                  <a:lnTo>
                    <a:pt x="1534" y="688"/>
                  </a:lnTo>
                  <a:lnTo>
                    <a:pt x="1472" y="724"/>
                  </a:lnTo>
                  <a:lnTo>
                    <a:pt x="1437" y="776"/>
                  </a:lnTo>
                  <a:lnTo>
                    <a:pt x="1340" y="821"/>
                  </a:lnTo>
                  <a:lnTo>
                    <a:pt x="1243" y="803"/>
                  </a:lnTo>
                  <a:lnTo>
                    <a:pt x="1172" y="812"/>
                  </a:lnTo>
                  <a:lnTo>
                    <a:pt x="1120" y="847"/>
                  </a:lnTo>
                  <a:lnTo>
                    <a:pt x="1041" y="856"/>
                  </a:lnTo>
                  <a:lnTo>
                    <a:pt x="953" y="909"/>
                  </a:lnTo>
                  <a:lnTo>
                    <a:pt x="873" y="962"/>
                  </a:lnTo>
                  <a:lnTo>
                    <a:pt x="820" y="1041"/>
                  </a:lnTo>
                  <a:lnTo>
                    <a:pt x="732" y="1068"/>
                  </a:lnTo>
                  <a:lnTo>
                    <a:pt x="661" y="1112"/>
                  </a:lnTo>
                  <a:lnTo>
                    <a:pt x="661" y="1174"/>
                  </a:lnTo>
                  <a:lnTo>
                    <a:pt x="564" y="1191"/>
                  </a:lnTo>
                  <a:lnTo>
                    <a:pt x="511" y="1253"/>
                  </a:lnTo>
                  <a:lnTo>
                    <a:pt x="441" y="1306"/>
                  </a:lnTo>
                  <a:lnTo>
                    <a:pt x="353" y="1324"/>
                  </a:lnTo>
                  <a:lnTo>
                    <a:pt x="211" y="1324"/>
                  </a:lnTo>
                  <a:lnTo>
                    <a:pt x="114" y="1332"/>
                  </a:lnTo>
                  <a:lnTo>
                    <a:pt x="97" y="1394"/>
                  </a:lnTo>
                  <a:lnTo>
                    <a:pt x="17" y="1474"/>
                  </a:lnTo>
                  <a:lnTo>
                    <a:pt x="8" y="1571"/>
                  </a:lnTo>
                  <a:lnTo>
                    <a:pt x="0" y="1668"/>
                  </a:lnTo>
                  <a:lnTo>
                    <a:pt x="26" y="1729"/>
                  </a:lnTo>
                  <a:lnTo>
                    <a:pt x="70" y="1765"/>
                  </a:lnTo>
                  <a:lnTo>
                    <a:pt x="61" y="1809"/>
                  </a:lnTo>
                  <a:lnTo>
                    <a:pt x="176" y="1800"/>
                  </a:lnTo>
                  <a:lnTo>
                    <a:pt x="300" y="1765"/>
                  </a:lnTo>
                  <a:lnTo>
                    <a:pt x="414" y="1765"/>
                  </a:lnTo>
                  <a:lnTo>
                    <a:pt x="476" y="1774"/>
                  </a:lnTo>
                  <a:lnTo>
                    <a:pt x="467" y="1844"/>
                  </a:lnTo>
                  <a:lnTo>
                    <a:pt x="450" y="1915"/>
                  </a:lnTo>
                  <a:lnTo>
                    <a:pt x="556" y="1879"/>
                  </a:lnTo>
                  <a:lnTo>
                    <a:pt x="600" y="1941"/>
                  </a:lnTo>
                  <a:lnTo>
                    <a:pt x="661" y="1959"/>
                  </a:lnTo>
                  <a:lnTo>
                    <a:pt x="706" y="2012"/>
                  </a:lnTo>
                  <a:lnTo>
                    <a:pt x="688" y="2074"/>
                  </a:lnTo>
                  <a:lnTo>
                    <a:pt x="644" y="2118"/>
                  </a:lnTo>
                  <a:lnTo>
                    <a:pt x="591" y="2188"/>
                  </a:lnTo>
                  <a:lnTo>
                    <a:pt x="653" y="2206"/>
                  </a:lnTo>
                  <a:lnTo>
                    <a:pt x="661" y="2250"/>
                  </a:lnTo>
                  <a:lnTo>
                    <a:pt x="732" y="2215"/>
                  </a:lnTo>
                  <a:lnTo>
                    <a:pt x="812" y="2215"/>
                  </a:lnTo>
                  <a:lnTo>
                    <a:pt x="864" y="2232"/>
                  </a:lnTo>
                  <a:lnTo>
                    <a:pt x="953" y="2224"/>
                  </a:lnTo>
                  <a:lnTo>
                    <a:pt x="1032" y="224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9" name="Freeform 9">
              <a:extLst>
                <a:ext uri="{FF2B5EF4-FFF2-40B4-BE49-F238E27FC236}">
                  <a16:creationId xmlns:a16="http://schemas.microsoft.com/office/drawing/2014/main" id="{EF548C58-D351-4F51-8F57-0B8F682C07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8612" y="466725"/>
              <a:ext cx="577850" cy="906462"/>
            </a:xfrm>
            <a:custGeom>
              <a:avLst/>
              <a:gdLst>
                <a:gd name="T0" fmla="*/ 1535 w 1607"/>
                <a:gd name="T1" fmla="*/ 556 h 2516"/>
                <a:gd name="T2" fmla="*/ 1553 w 1607"/>
                <a:gd name="T3" fmla="*/ 680 h 2516"/>
                <a:gd name="T4" fmla="*/ 1580 w 1607"/>
                <a:gd name="T5" fmla="*/ 821 h 2516"/>
                <a:gd name="T6" fmla="*/ 1491 w 1607"/>
                <a:gd name="T7" fmla="*/ 909 h 2516"/>
                <a:gd name="T8" fmla="*/ 1341 w 1607"/>
                <a:gd name="T9" fmla="*/ 962 h 2516"/>
                <a:gd name="T10" fmla="*/ 1165 w 1607"/>
                <a:gd name="T11" fmla="*/ 1041 h 2516"/>
                <a:gd name="T12" fmla="*/ 1085 w 1607"/>
                <a:gd name="T13" fmla="*/ 1156 h 2516"/>
                <a:gd name="T14" fmla="*/ 1041 w 1607"/>
                <a:gd name="T15" fmla="*/ 1324 h 2516"/>
                <a:gd name="T16" fmla="*/ 1138 w 1607"/>
                <a:gd name="T17" fmla="*/ 1482 h 2516"/>
                <a:gd name="T18" fmla="*/ 1324 w 1607"/>
                <a:gd name="T19" fmla="*/ 1632 h 2516"/>
                <a:gd name="T20" fmla="*/ 1403 w 1607"/>
                <a:gd name="T21" fmla="*/ 1791 h 2516"/>
                <a:gd name="T22" fmla="*/ 1306 w 1607"/>
                <a:gd name="T23" fmla="*/ 1844 h 2516"/>
                <a:gd name="T24" fmla="*/ 1103 w 1607"/>
                <a:gd name="T25" fmla="*/ 1844 h 2516"/>
                <a:gd name="T26" fmla="*/ 1041 w 1607"/>
                <a:gd name="T27" fmla="*/ 1932 h 2516"/>
                <a:gd name="T28" fmla="*/ 1041 w 1607"/>
                <a:gd name="T29" fmla="*/ 1994 h 2516"/>
                <a:gd name="T30" fmla="*/ 1174 w 1607"/>
                <a:gd name="T31" fmla="*/ 2083 h 2516"/>
                <a:gd name="T32" fmla="*/ 1209 w 1607"/>
                <a:gd name="T33" fmla="*/ 2215 h 2516"/>
                <a:gd name="T34" fmla="*/ 1262 w 1607"/>
                <a:gd name="T35" fmla="*/ 2277 h 2516"/>
                <a:gd name="T36" fmla="*/ 1315 w 1607"/>
                <a:gd name="T37" fmla="*/ 2330 h 2516"/>
                <a:gd name="T38" fmla="*/ 1394 w 1607"/>
                <a:gd name="T39" fmla="*/ 2391 h 2516"/>
                <a:gd name="T40" fmla="*/ 1341 w 1607"/>
                <a:gd name="T41" fmla="*/ 2515 h 2516"/>
                <a:gd name="T42" fmla="*/ 1174 w 1607"/>
                <a:gd name="T43" fmla="*/ 2497 h 2516"/>
                <a:gd name="T44" fmla="*/ 1068 w 1607"/>
                <a:gd name="T45" fmla="*/ 2506 h 2516"/>
                <a:gd name="T46" fmla="*/ 971 w 1607"/>
                <a:gd name="T47" fmla="*/ 2427 h 2516"/>
                <a:gd name="T48" fmla="*/ 821 w 1607"/>
                <a:gd name="T49" fmla="*/ 2347 h 2516"/>
                <a:gd name="T50" fmla="*/ 732 w 1607"/>
                <a:gd name="T51" fmla="*/ 2250 h 2516"/>
                <a:gd name="T52" fmla="*/ 635 w 1607"/>
                <a:gd name="T53" fmla="*/ 2180 h 2516"/>
                <a:gd name="T54" fmla="*/ 485 w 1607"/>
                <a:gd name="T55" fmla="*/ 2206 h 2516"/>
                <a:gd name="T56" fmla="*/ 362 w 1607"/>
                <a:gd name="T57" fmla="*/ 2083 h 2516"/>
                <a:gd name="T58" fmla="*/ 212 w 1607"/>
                <a:gd name="T59" fmla="*/ 2056 h 2516"/>
                <a:gd name="T60" fmla="*/ 221 w 1607"/>
                <a:gd name="T61" fmla="*/ 1915 h 2516"/>
                <a:gd name="T62" fmla="*/ 194 w 1607"/>
                <a:gd name="T63" fmla="*/ 1818 h 2516"/>
                <a:gd name="T64" fmla="*/ 238 w 1607"/>
                <a:gd name="T65" fmla="*/ 1685 h 2516"/>
                <a:gd name="T66" fmla="*/ 141 w 1607"/>
                <a:gd name="T67" fmla="*/ 1632 h 2516"/>
                <a:gd name="T68" fmla="*/ 115 w 1607"/>
                <a:gd name="T69" fmla="*/ 1518 h 2516"/>
                <a:gd name="T70" fmla="*/ 185 w 1607"/>
                <a:gd name="T71" fmla="*/ 1438 h 2516"/>
                <a:gd name="T72" fmla="*/ 70 w 1607"/>
                <a:gd name="T73" fmla="*/ 1332 h 2516"/>
                <a:gd name="T74" fmla="*/ 53 w 1607"/>
                <a:gd name="T75" fmla="*/ 1244 h 2516"/>
                <a:gd name="T76" fmla="*/ 79 w 1607"/>
                <a:gd name="T77" fmla="*/ 1130 h 2516"/>
                <a:gd name="T78" fmla="*/ 123 w 1607"/>
                <a:gd name="T79" fmla="*/ 1024 h 2516"/>
                <a:gd name="T80" fmla="*/ 159 w 1607"/>
                <a:gd name="T81" fmla="*/ 900 h 2516"/>
                <a:gd name="T82" fmla="*/ 229 w 1607"/>
                <a:gd name="T83" fmla="*/ 785 h 2516"/>
                <a:gd name="T84" fmla="*/ 212 w 1607"/>
                <a:gd name="T85" fmla="*/ 662 h 2516"/>
                <a:gd name="T86" fmla="*/ 221 w 1607"/>
                <a:gd name="T87" fmla="*/ 538 h 2516"/>
                <a:gd name="T88" fmla="*/ 273 w 1607"/>
                <a:gd name="T89" fmla="*/ 397 h 2516"/>
                <a:gd name="T90" fmla="*/ 423 w 1607"/>
                <a:gd name="T91" fmla="*/ 371 h 2516"/>
                <a:gd name="T92" fmla="*/ 626 w 1607"/>
                <a:gd name="T93" fmla="*/ 397 h 2516"/>
                <a:gd name="T94" fmla="*/ 856 w 1607"/>
                <a:gd name="T95" fmla="*/ 344 h 2516"/>
                <a:gd name="T96" fmla="*/ 838 w 1607"/>
                <a:gd name="T97" fmla="*/ 141 h 2516"/>
                <a:gd name="T98" fmla="*/ 909 w 1607"/>
                <a:gd name="T99" fmla="*/ 62 h 2516"/>
                <a:gd name="T100" fmla="*/ 997 w 1607"/>
                <a:gd name="T101" fmla="*/ 0 h 2516"/>
                <a:gd name="T102" fmla="*/ 1129 w 1607"/>
                <a:gd name="T103" fmla="*/ 27 h 2516"/>
                <a:gd name="T104" fmla="*/ 1332 w 1607"/>
                <a:gd name="T105" fmla="*/ 62 h 2516"/>
                <a:gd name="T106" fmla="*/ 1518 w 1607"/>
                <a:gd name="T107" fmla="*/ 53 h 2516"/>
                <a:gd name="T108" fmla="*/ 1571 w 1607"/>
                <a:gd name="T109" fmla="*/ 97 h 2516"/>
                <a:gd name="T110" fmla="*/ 1482 w 1607"/>
                <a:gd name="T111" fmla="*/ 274 h 2516"/>
                <a:gd name="T112" fmla="*/ 1500 w 1607"/>
                <a:gd name="T113" fmla="*/ 432 h 2516"/>
                <a:gd name="T114" fmla="*/ 1535 w 1607"/>
                <a:gd name="T115" fmla="*/ 512 h 2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7" h="2516">
                  <a:moveTo>
                    <a:pt x="1491" y="556"/>
                  </a:moveTo>
                  <a:lnTo>
                    <a:pt x="1535" y="556"/>
                  </a:lnTo>
                  <a:lnTo>
                    <a:pt x="1606" y="600"/>
                  </a:lnTo>
                  <a:lnTo>
                    <a:pt x="1553" y="680"/>
                  </a:lnTo>
                  <a:lnTo>
                    <a:pt x="1571" y="741"/>
                  </a:lnTo>
                  <a:lnTo>
                    <a:pt x="1580" y="821"/>
                  </a:lnTo>
                  <a:lnTo>
                    <a:pt x="1509" y="847"/>
                  </a:lnTo>
                  <a:lnTo>
                    <a:pt x="1491" y="909"/>
                  </a:lnTo>
                  <a:lnTo>
                    <a:pt x="1421" y="927"/>
                  </a:lnTo>
                  <a:lnTo>
                    <a:pt x="1341" y="962"/>
                  </a:lnTo>
                  <a:lnTo>
                    <a:pt x="1244" y="971"/>
                  </a:lnTo>
                  <a:lnTo>
                    <a:pt x="1165" y="1041"/>
                  </a:lnTo>
                  <a:lnTo>
                    <a:pt x="1138" y="1112"/>
                  </a:lnTo>
                  <a:lnTo>
                    <a:pt x="1085" y="1156"/>
                  </a:lnTo>
                  <a:lnTo>
                    <a:pt x="1041" y="1218"/>
                  </a:lnTo>
                  <a:lnTo>
                    <a:pt x="1041" y="1324"/>
                  </a:lnTo>
                  <a:lnTo>
                    <a:pt x="1059" y="1403"/>
                  </a:lnTo>
                  <a:lnTo>
                    <a:pt x="1138" y="1482"/>
                  </a:lnTo>
                  <a:lnTo>
                    <a:pt x="1235" y="1553"/>
                  </a:lnTo>
                  <a:lnTo>
                    <a:pt x="1324" y="1632"/>
                  </a:lnTo>
                  <a:lnTo>
                    <a:pt x="1377" y="1721"/>
                  </a:lnTo>
                  <a:lnTo>
                    <a:pt x="1403" y="1791"/>
                  </a:lnTo>
                  <a:lnTo>
                    <a:pt x="1403" y="1853"/>
                  </a:lnTo>
                  <a:lnTo>
                    <a:pt x="1306" y="1844"/>
                  </a:lnTo>
                  <a:lnTo>
                    <a:pt x="1235" y="1853"/>
                  </a:lnTo>
                  <a:lnTo>
                    <a:pt x="1103" y="1844"/>
                  </a:lnTo>
                  <a:lnTo>
                    <a:pt x="1050" y="1862"/>
                  </a:lnTo>
                  <a:lnTo>
                    <a:pt x="1041" y="1932"/>
                  </a:lnTo>
                  <a:lnTo>
                    <a:pt x="971" y="1959"/>
                  </a:lnTo>
                  <a:lnTo>
                    <a:pt x="1041" y="1994"/>
                  </a:lnTo>
                  <a:lnTo>
                    <a:pt x="1121" y="2021"/>
                  </a:lnTo>
                  <a:lnTo>
                    <a:pt x="1174" y="2083"/>
                  </a:lnTo>
                  <a:lnTo>
                    <a:pt x="1218" y="2153"/>
                  </a:lnTo>
                  <a:lnTo>
                    <a:pt x="1209" y="2215"/>
                  </a:lnTo>
                  <a:lnTo>
                    <a:pt x="1200" y="2277"/>
                  </a:lnTo>
                  <a:lnTo>
                    <a:pt x="1262" y="2277"/>
                  </a:lnTo>
                  <a:lnTo>
                    <a:pt x="1306" y="2277"/>
                  </a:lnTo>
                  <a:lnTo>
                    <a:pt x="1315" y="2330"/>
                  </a:lnTo>
                  <a:lnTo>
                    <a:pt x="1341" y="2391"/>
                  </a:lnTo>
                  <a:lnTo>
                    <a:pt x="1394" y="2391"/>
                  </a:lnTo>
                  <a:lnTo>
                    <a:pt x="1377" y="2453"/>
                  </a:lnTo>
                  <a:lnTo>
                    <a:pt x="1341" y="2515"/>
                  </a:lnTo>
                  <a:lnTo>
                    <a:pt x="1253" y="2506"/>
                  </a:lnTo>
                  <a:lnTo>
                    <a:pt x="1174" y="2497"/>
                  </a:lnTo>
                  <a:lnTo>
                    <a:pt x="1129" y="2462"/>
                  </a:lnTo>
                  <a:lnTo>
                    <a:pt x="1068" y="2506"/>
                  </a:lnTo>
                  <a:lnTo>
                    <a:pt x="1006" y="2497"/>
                  </a:lnTo>
                  <a:lnTo>
                    <a:pt x="971" y="2427"/>
                  </a:lnTo>
                  <a:lnTo>
                    <a:pt x="900" y="2409"/>
                  </a:lnTo>
                  <a:lnTo>
                    <a:pt x="821" y="2347"/>
                  </a:lnTo>
                  <a:lnTo>
                    <a:pt x="794" y="2277"/>
                  </a:lnTo>
                  <a:lnTo>
                    <a:pt x="732" y="2250"/>
                  </a:lnTo>
                  <a:lnTo>
                    <a:pt x="671" y="2277"/>
                  </a:lnTo>
                  <a:lnTo>
                    <a:pt x="635" y="2180"/>
                  </a:lnTo>
                  <a:lnTo>
                    <a:pt x="582" y="2241"/>
                  </a:lnTo>
                  <a:lnTo>
                    <a:pt x="485" y="2206"/>
                  </a:lnTo>
                  <a:lnTo>
                    <a:pt x="432" y="2144"/>
                  </a:lnTo>
                  <a:lnTo>
                    <a:pt x="362" y="2083"/>
                  </a:lnTo>
                  <a:lnTo>
                    <a:pt x="291" y="2038"/>
                  </a:lnTo>
                  <a:lnTo>
                    <a:pt x="212" y="2056"/>
                  </a:lnTo>
                  <a:lnTo>
                    <a:pt x="203" y="1985"/>
                  </a:lnTo>
                  <a:lnTo>
                    <a:pt x="221" y="1915"/>
                  </a:lnTo>
                  <a:lnTo>
                    <a:pt x="229" y="1871"/>
                  </a:lnTo>
                  <a:lnTo>
                    <a:pt x="194" y="1818"/>
                  </a:lnTo>
                  <a:lnTo>
                    <a:pt x="159" y="1738"/>
                  </a:lnTo>
                  <a:lnTo>
                    <a:pt x="238" y="1685"/>
                  </a:lnTo>
                  <a:lnTo>
                    <a:pt x="194" y="1668"/>
                  </a:lnTo>
                  <a:lnTo>
                    <a:pt x="141" y="1632"/>
                  </a:lnTo>
                  <a:lnTo>
                    <a:pt x="123" y="1597"/>
                  </a:lnTo>
                  <a:lnTo>
                    <a:pt x="115" y="1518"/>
                  </a:lnTo>
                  <a:lnTo>
                    <a:pt x="176" y="1482"/>
                  </a:lnTo>
                  <a:lnTo>
                    <a:pt x="185" y="1438"/>
                  </a:lnTo>
                  <a:lnTo>
                    <a:pt x="123" y="1359"/>
                  </a:lnTo>
                  <a:lnTo>
                    <a:pt x="70" y="1332"/>
                  </a:lnTo>
                  <a:lnTo>
                    <a:pt x="0" y="1297"/>
                  </a:lnTo>
                  <a:lnTo>
                    <a:pt x="53" y="1244"/>
                  </a:lnTo>
                  <a:lnTo>
                    <a:pt x="35" y="1165"/>
                  </a:lnTo>
                  <a:lnTo>
                    <a:pt x="79" y="1130"/>
                  </a:lnTo>
                  <a:lnTo>
                    <a:pt x="106" y="1068"/>
                  </a:lnTo>
                  <a:lnTo>
                    <a:pt x="123" y="1024"/>
                  </a:lnTo>
                  <a:lnTo>
                    <a:pt x="150" y="953"/>
                  </a:lnTo>
                  <a:lnTo>
                    <a:pt x="159" y="900"/>
                  </a:lnTo>
                  <a:lnTo>
                    <a:pt x="203" y="838"/>
                  </a:lnTo>
                  <a:lnTo>
                    <a:pt x="229" y="785"/>
                  </a:lnTo>
                  <a:lnTo>
                    <a:pt x="229" y="715"/>
                  </a:lnTo>
                  <a:lnTo>
                    <a:pt x="212" y="662"/>
                  </a:lnTo>
                  <a:lnTo>
                    <a:pt x="247" y="600"/>
                  </a:lnTo>
                  <a:lnTo>
                    <a:pt x="221" y="538"/>
                  </a:lnTo>
                  <a:lnTo>
                    <a:pt x="221" y="432"/>
                  </a:lnTo>
                  <a:lnTo>
                    <a:pt x="273" y="397"/>
                  </a:lnTo>
                  <a:lnTo>
                    <a:pt x="318" y="344"/>
                  </a:lnTo>
                  <a:lnTo>
                    <a:pt x="423" y="371"/>
                  </a:lnTo>
                  <a:lnTo>
                    <a:pt x="512" y="380"/>
                  </a:lnTo>
                  <a:lnTo>
                    <a:pt x="626" y="397"/>
                  </a:lnTo>
                  <a:lnTo>
                    <a:pt x="768" y="380"/>
                  </a:lnTo>
                  <a:lnTo>
                    <a:pt x="856" y="344"/>
                  </a:lnTo>
                  <a:lnTo>
                    <a:pt x="838" y="230"/>
                  </a:lnTo>
                  <a:lnTo>
                    <a:pt x="838" y="141"/>
                  </a:lnTo>
                  <a:lnTo>
                    <a:pt x="865" y="80"/>
                  </a:lnTo>
                  <a:lnTo>
                    <a:pt x="909" y="62"/>
                  </a:lnTo>
                  <a:lnTo>
                    <a:pt x="926" y="0"/>
                  </a:lnTo>
                  <a:lnTo>
                    <a:pt x="997" y="0"/>
                  </a:lnTo>
                  <a:lnTo>
                    <a:pt x="1059" y="9"/>
                  </a:lnTo>
                  <a:lnTo>
                    <a:pt x="1129" y="27"/>
                  </a:lnTo>
                  <a:lnTo>
                    <a:pt x="1244" y="53"/>
                  </a:lnTo>
                  <a:lnTo>
                    <a:pt x="1332" y="62"/>
                  </a:lnTo>
                  <a:lnTo>
                    <a:pt x="1412" y="71"/>
                  </a:lnTo>
                  <a:lnTo>
                    <a:pt x="1518" y="53"/>
                  </a:lnTo>
                  <a:lnTo>
                    <a:pt x="1588" y="35"/>
                  </a:lnTo>
                  <a:lnTo>
                    <a:pt x="1571" y="97"/>
                  </a:lnTo>
                  <a:lnTo>
                    <a:pt x="1491" y="177"/>
                  </a:lnTo>
                  <a:lnTo>
                    <a:pt x="1482" y="274"/>
                  </a:lnTo>
                  <a:lnTo>
                    <a:pt x="1474" y="371"/>
                  </a:lnTo>
                  <a:lnTo>
                    <a:pt x="1500" y="432"/>
                  </a:lnTo>
                  <a:lnTo>
                    <a:pt x="1544" y="468"/>
                  </a:lnTo>
                  <a:lnTo>
                    <a:pt x="1535" y="512"/>
                  </a:lnTo>
                  <a:lnTo>
                    <a:pt x="1491" y="556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0" name="Freeform 10">
              <a:extLst>
                <a:ext uri="{FF2B5EF4-FFF2-40B4-BE49-F238E27FC236}">
                  <a16:creationId xmlns:a16="http://schemas.microsoft.com/office/drawing/2014/main" id="{2856CED6-D5D1-4A61-81A9-E4820835B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7862" y="635000"/>
              <a:ext cx="552450" cy="1244600"/>
            </a:xfrm>
            <a:custGeom>
              <a:avLst/>
              <a:gdLst>
                <a:gd name="T0" fmla="*/ 423 w 1536"/>
                <a:gd name="T1" fmla="*/ 1923 h 3459"/>
                <a:gd name="T2" fmla="*/ 335 w 1536"/>
                <a:gd name="T3" fmla="*/ 1809 h 3459"/>
                <a:gd name="T4" fmla="*/ 238 w 1536"/>
                <a:gd name="T5" fmla="*/ 1747 h 3459"/>
                <a:gd name="T6" fmla="*/ 150 w 1536"/>
                <a:gd name="T7" fmla="*/ 1553 h 3459"/>
                <a:gd name="T8" fmla="*/ 70 w 1536"/>
                <a:gd name="T9" fmla="*/ 1464 h 3459"/>
                <a:gd name="T10" fmla="*/ 264 w 1536"/>
                <a:gd name="T11" fmla="*/ 1385 h 3459"/>
                <a:gd name="T12" fmla="*/ 432 w 1536"/>
                <a:gd name="T13" fmla="*/ 1323 h 3459"/>
                <a:gd name="T14" fmla="*/ 264 w 1536"/>
                <a:gd name="T15" fmla="*/ 1085 h 3459"/>
                <a:gd name="T16" fmla="*/ 70 w 1536"/>
                <a:gd name="T17" fmla="*/ 856 h 3459"/>
                <a:gd name="T18" fmla="*/ 167 w 1536"/>
                <a:gd name="T19" fmla="*/ 644 h 3459"/>
                <a:gd name="T20" fmla="*/ 370 w 1536"/>
                <a:gd name="T21" fmla="*/ 494 h 3459"/>
                <a:gd name="T22" fmla="*/ 538 w 1536"/>
                <a:gd name="T23" fmla="*/ 379 h 3459"/>
                <a:gd name="T24" fmla="*/ 582 w 1536"/>
                <a:gd name="T25" fmla="*/ 212 h 3459"/>
                <a:gd name="T26" fmla="*/ 520 w 1536"/>
                <a:gd name="T27" fmla="*/ 88 h 3459"/>
                <a:gd name="T28" fmla="*/ 803 w 1536"/>
                <a:gd name="T29" fmla="*/ 0 h 3459"/>
                <a:gd name="T30" fmla="*/ 970 w 1536"/>
                <a:gd name="T31" fmla="*/ 79 h 3459"/>
                <a:gd name="T32" fmla="*/ 1103 w 1536"/>
                <a:gd name="T33" fmla="*/ 176 h 3459"/>
                <a:gd name="T34" fmla="*/ 1191 w 1536"/>
                <a:gd name="T35" fmla="*/ 309 h 3459"/>
                <a:gd name="T36" fmla="*/ 1156 w 1536"/>
                <a:gd name="T37" fmla="*/ 441 h 3459"/>
                <a:gd name="T38" fmla="*/ 1315 w 1536"/>
                <a:gd name="T39" fmla="*/ 450 h 3459"/>
                <a:gd name="T40" fmla="*/ 1535 w 1536"/>
                <a:gd name="T41" fmla="*/ 476 h 3459"/>
                <a:gd name="T42" fmla="*/ 1420 w 1536"/>
                <a:gd name="T43" fmla="*/ 653 h 3459"/>
                <a:gd name="T44" fmla="*/ 1376 w 1536"/>
                <a:gd name="T45" fmla="*/ 935 h 3459"/>
                <a:gd name="T46" fmla="*/ 1385 w 1536"/>
                <a:gd name="T47" fmla="*/ 1138 h 3459"/>
                <a:gd name="T48" fmla="*/ 1253 w 1536"/>
                <a:gd name="T49" fmla="*/ 1376 h 3459"/>
                <a:gd name="T50" fmla="*/ 1059 w 1536"/>
                <a:gd name="T51" fmla="*/ 1606 h 3459"/>
                <a:gd name="T52" fmla="*/ 979 w 1536"/>
                <a:gd name="T53" fmla="*/ 1809 h 3459"/>
                <a:gd name="T54" fmla="*/ 891 w 1536"/>
                <a:gd name="T55" fmla="*/ 1888 h 3459"/>
                <a:gd name="T56" fmla="*/ 882 w 1536"/>
                <a:gd name="T57" fmla="*/ 2109 h 3459"/>
                <a:gd name="T58" fmla="*/ 856 w 1536"/>
                <a:gd name="T59" fmla="*/ 2267 h 3459"/>
                <a:gd name="T60" fmla="*/ 785 w 1536"/>
                <a:gd name="T61" fmla="*/ 2409 h 3459"/>
                <a:gd name="T62" fmla="*/ 820 w 1536"/>
                <a:gd name="T63" fmla="*/ 2567 h 3459"/>
                <a:gd name="T64" fmla="*/ 900 w 1536"/>
                <a:gd name="T65" fmla="*/ 2726 h 3459"/>
                <a:gd name="T66" fmla="*/ 1014 w 1536"/>
                <a:gd name="T67" fmla="*/ 2629 h 3459"/>
                <a:gd name="T68" fmla="*/ 944 w 1536"/>
                <a:gd name="T69" fmla="*/ 2903 h 3459"/>
                <a:gd name="T70" fmla="*/ 1067 w 1536"/>
                <a:gd name="T71" fmla="*/ 3106 h 3459"/>
                <a:gd name="T72" fmla="*/ 1023 w 1536"/>
                <a:gd name="T73" fmla="*/ 3272 h 3459"/>
                <a:gd name="T74" fmla="*/ 900 w 1536"/>
                <a:gd name="T75" fmla="*/ 3431 h 3459"/>
                <a:gd name="T76" fmla="*/ 714 w 1536"/>
                <a:gd name="T77" fmla="*/ 3387 h 3459"/>
                <a:gd name="T78" fmla="*/ 529 w 1536"/>
                <a:gd name="T79" fmla="*/ 3334 h 3459"/>
                <a:gd name="T80" fmla="*/ 617 w 1536"/>
                <a:gd name="T81" fmla="*/ 3167 h 3459"/>
                <a:gd name="T82" fmla="*/ 503 w 1536"/>
                <a:gd name="T83" fmla="*/ 2938 h 3459"/>
                <a:gd name="T84" fmla="*/ 503 w 1536"/>
                <a:gd name="T85" fmla="*/ 2576 h 3459"/>
                <a:gd name="T86" fmla="*/ 450 w 1536"/>
                <a:gd name="T87" fmla="*/ 2338 h 3459"/>
                <a:gd name="T88" fmla="*/ 344 w 1536"/>
                <a:gd name="T89" fmla="*/ 2126 h 3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36" h="3459">
                  <a:moveTo>
                    <a:pt x="370" y="2047"/>
                  </a:moveTo>
                  <a:lnTo>
                    <a:pt x="406" y="1985"/>
                  </a:lnTo>
                  <a:lnTo>
                    <a:pt x="423" y="1923"/>
                  </a:lnTo>
                  <a:lnTo>
                    <a:pt x="370" y="1923"/>
                  </a:lnTo>
                  <a:lnTo>
                    <a:pt x="344" y="1862"/>
                  </a:lnTo>
                  <a:lnTo>
                    <a:pt x="335" y="1809"/>
                  </a:lnTo>
                  <a:lnTo>
                    <a:pt x="291" y="1809"/>
                  </a:lnTo>
                  <a:lnTo>
                    <a:pt x="229" y="1809"/>
                  </a:lnTo>
                  <a:lnTo>
                    <a:pt x="238" y="1747"/>
                  </a:lnTo>
                  <a:lnTo>
                    <a:pt x="247" y="1685"/>
                  </a:lnTo>
                  <a:lnTo>
                    <a:pt x="203" y="1615"/>
                  </a:lnTo>
                  <a:lnTo>
                    <a:pt x="150" y="1553"/>
                  </a:lnTo>
                  <a:lnTo>
                    <a:pt x="70" y="1526"/>
                  </a:lnTo>
                  <a:lnTo>
                    <a:pt x="0" y="1491"/>
                  </a:lnTo>
                  <a:lnTo>
                    <a:pt x="70" y="1464"/>
                  </a:lnTo>
                  <a:lnTo>
                    <a:pt x="79" y="1394"/>
                  </a:lnTo>
                  <a:lnTo>
                    <a:pt x="132" y="1376"/>
                  </a:lnTo>
                  <a:lnTo>
                    <a:pt x="264" y="1385"/>
                  </a:lnTo>
                  <a:lnTo>
                    <a:pt x="335" y="1376"/>
                  </a:lnTo>
                  <a:lnTo>
                    <a:pt x="432" y="1385"/>
                  </a:lnTo>
                  <a:lnTo>
                    <a:pt x="432" y="1323"/>
                  </a:lnTo>
                  <a:lnTo>
                    <a:pt x="406" y="1253"/>
                  </a:lnTo>
                  <a:lnTo>
                    <a:pt x="353" y="1164"/>
                  </a:lnTo>
                  <a:lnTo>
                    <a:pt x="264" y="1085"/>
                  </a:lnTo>
                  <a:lnTo>
                    <a:pt x="167" y="1014"/>
                  </a:lnTo>
                  <a:lnTo>
                    <a:pt x="88" y="935"/>
                  </a:lnTo>
                  <a:lnTo>
                    <a:pt x="70" y="856"/>
                  </a:lnTo>
                  <a:lnTo>
                    <a:pt x="70" y="750"/>
                  </a:lnTo>
                  <a:lnTo>
                    <a:pt x="114" y="688"/>
                  </a:lnTo>
                  <a:lnTo>
                    <a:pt x="167" y="644"/>
                  </a:lnTo>
                  <a:lnTo>
                    <a:pt x="194" y="573"/>
                  </a:lnTo>
                  <a:lnTo>
                    <a:pt x="273" y="503"/>
                  </a:lnTo>
                  <a:lnTo>
                    <a:pt x="370" y="494"/>
                  </a:lnTo>
                  <a:lnTo>
                    <a:pt x="450" y="459"/>
                  </a:lnTo>
                  <a:lnTo>
                    <a:pt x="520" y="441"/>
                  </a:lnTo>
                  <a:lnTo>
                    <a:pt x="538" y="379"/>
                  </a:lnTo>
                  <a:lnTo>
                    <a:pt x="609" y="353"/>
                  </a:lnTo>
                  <a:lnTo>
                    <a:pt x="600" y="273"/>
                  </a:lnTo>
                  <a:lnTo>
                    <a:pt x="582" y="212"/>
                  </a:lnTo>
                  <a:lnTo>
                    <a:pt x="635" y="132"/>
                  </a:lnTo>
                  <a:lnTo>
                    <a:pt x="564" y="88"/>
                  </a:lnTo>
                  <a:lnTo>
                    <a:pt x="520" y="88"/>
                  </a:lnTo>
                  <a:lnTo>
                    <a:pt x="564" y="44"/>
                  </a:lnTo>
                  <a:lnTo>
                    <a:pt x="679" y="35"/>
                  </a:lnTo>
                  <a:lnTo>
                    <a:pt x="803" y="0"/>
                  </a:lnTo>
                  <a:lnTo>
                    <a:pt x="917" y="0"/>
                  </a:lnTo>
                  <a:lnTo>
                    <a:pt x="979" y="9"/>
                  </a:lnTo>
                  <a:lnTo>
                    <a:pt x="970" y="79"/>
                  </a:lnTo>
                  <a:lnTo>
                    <a:pt x="953" y="150"/>
                  </a:lnTo>
                  <a:lnTo>
                    <a:pt x="1059" y="114"/>
                  </a:lnTo>
                  <a:lnTo>
                    <a:pt x="1103" y="176"/>
                  </a:lnTo>
                  <a:lnTo>
                    <a:pt x="1164" y="194"/>
                  </a:lnTo>
                  <a:lnTo>
                    <a:pt x="1209" y="247"/>
                  </a:lnTo>
                  <a:lnTo>
                    <a:pt x="1191" y="309"/>
                  </a:lnTo>
                  <a:lnTo>
                    <a:pt x="1147" y="353"/>
                  </a:lnTo>
                  <a:lnTo>
                    <a:pt x="1094" y="423"/>
                  </a:lnTo>
                  <a:lnTo>
                    <a:pt x="1156" y="441"/>
                  </a:lnTo>
                  <a:lnTo>
                    <a:pt x="1164" y="485"/>
                  </a:lnTo>
                  <a:lnTo>
                    <a:pt x="1235" y="450"/>
                  </a:lnTo>
                  <a:lnTo>
                    <a:pt x="1315" y="450"/>
                  </a:lnTo>
                  <a:lnTo>
                    <a:pt x="1367" y="467"/>
                  </a:lnTo>
                  <a:lnTo>
                    <a:pt x="1456" y="459"/>
                  </a:lnTo>
                  <a:lnTo>
                    <a:pt x="1535" y="476"/>
                  </a:lnTo>
                  <a:lnTo>
                    <a:pt x="1517" y="529"/>
                  </a:lnTo>
                  <a:lnTo>
                    <a:pt x="1456" y="582"/>
                  </a:lnTo>
                  <a:lnTo>
                    <a:pt x="1420" y="653"/>
                  </a:lnTo>
                  <a:lnTo>
                    <a:pt x="1429" y="732"/>
                  </a:lnTo>
                  <a:lnTo>
                    <a:pt x="1420" y="820"/>
                  </a:lnTo>
                  <a:lnTo>
                    <a:pt x="1376" y="935"/>
                  </a:lnTo>
                  <a:lnTo>
                    <a:pt x="1359" y="1014"/>
                  </a:lnTo>
                  <a:lnTo>
                    <a:pt x="1438" y="1067"/>
                  </a:lnTo>
                  <a:lnTo>
                    <a:pt x="1385" y="1138"/>
                  </a:lnTo>
                  <a:lnTo>
                    <a:pt x="1350" y="1191"/>
                  </a:lnTo>
                  <a:lnTo>
                    <a:pt x="1323" y="1279"/>
                  </a:lnTo>
                  <a:lnTo>
                    <a:pt x="1253" y="1376"/>
                  </a:lnTo>
                  <a:lnTo>
                    <a:pt x="1164" y="1420"/>
                  </a:lnTo>
                  <a:lnTo>
                    <a:pt x="1103" y="1500"/>
                  </a:lnTo>
                  <a:lnTo>
                    <a:pt x="1059" y="1606"/>
                  </a:lnTo>
                  <a:lnTo>
                    <a:pt x="1023" y="1694"/>
                  </a:lnTo>
                  <a:lnTo>
                    <a:pt x="1023" y="1747"/>
                  </a:lnTo>
                  <a:lnTo>
                    <a:pt x="979" y="1809"/>
                  </a:lnTo>
                  <a:lnTo>
                    <a:pt x="926" y="1826"/>
                  </a:lnTo>
                  <a:lnTo>
                    <a:pt x="882" y="1826"/>
                  </a:lnTo>
                  <a:lnTo>
                    <a:pt x="891" y="1888"/>
                  </a:lnTo>
                  <a:lnTo>
                    <a:pt x="891" y="1976"/>
                  </a:lnTo>
                  <a:lnTo>
                    <a:pt x="873" y="2029"/>
                  </a:lnTo>
                  <a:lnTo>
                    <a:pt x="882" y="2109"/>
                  </a:lnTo>
                  <a:lnTo>
                    <a:pt x="891" y="2170"/>
                  </a:lnTo>
                  <a:lnTo>
                    <a:pt x="900" y="2241"/>
                  </a:lnTo>
                  <a:lnTo>
                    <a:pt x="856" y="2267"/>
                  </a:lnTo>
                  <a:lnTo>
                    <a:pt x="856" y="2312"/>
                  </a:lnTo>
                  <a:lnTo>
                    <a:pt x="820" y="2356"/>
                  </a:lnTo>
                  <a:lnTo>
                    <a:pt x="785" y="2409"/>
                  </a:lnTo>
                  <a:lnTo>
                    <a:pt x="767" y="2479"/>
                  </a:lnTo>
                  <a:lnTo>
                    <a:pt x="785" y="2523"/>
                  </a:lnTo>
                  <a:lnTo>
                    <a:pt x="820" y="2567"/>
                  </a:lnTo>
                  <a:lnTo>
                    <a:pt x="847" y="2620"/>
                  </a:lnTo>
                  <a:lnTo>
                    <a:pt x="838" y="2700"/>
                  </a:lnTo>
                  <a:lnTo>
                    <a:pt x="900" y="2726"/>
                  </a:lnTo>
                  <a:lnTo>
                    <a:pt x="917" y="2656"/>
                  </a:lnTo>
                  <a:lnTo>
                    <a:pt x="953" y="2585"/>
                  </a:lnTo>
                  <a:lnTo>
                    <a:pt x="1014" y="2629"/>
                  </a:lnTo>
                  <a:lnTo>
                    <a:pt x="997" y="2735"/>
                  </a:lnTo>
                  <a:lnTo>
                    <a:pt x="953" y="2815"/>
                  </a:lnTo>
                  <a:lnTo>
                    <a:pt x="944" y="2903"/>
                  </a:lnTo>
                  <a:lnTo>
                    <a:pt x="944" y="2973"/>
                  </a:lnTo>
                  <a:lnTo>
                    <a:pt x="988" y="3035"/>
                  </a:lnTo>
                  <a:lnTo>
                    <a:pt x="1067" y="3106"/>
                  </a:lnTo>
                  <a:lnTo>
                    <a:pt x="1067" y="3176"/>
                  </a:lnTo>
                  <a:lnTo>
                    <a:pt x="1014" y="3194"/>
                  </a:lnTo>
                  <a:lnTo>
                    <a:pt x="1023" y="3272"/>
                  </a:lnTo>
                  <a:lnTo>
                    <a:pt x="1006" y="3325"/>
                  </a:lnTo>
                  <a:lnTo>
                    <a:pt x="935" y="3387"/>
                  </a:lnTo>
                  <a:lnTo>
                    <a:pt x="900" y="3431"/>
                  </a:lnTo>
                  <a:lnTo>
                    <a:pt x="847" y="3458"/>
                  </a:lnTo>
                  <a:lnTo>
                    <a:pt x="776" y="3414"/>
                  </a:lnTo>
                  <a:lnTo>
                    <a:pt x="714" y="3387"/>
                  </a:lnTo>
                  <a:lnTo>
                    <a:pt x="661" y="3387"/>
                  </a:lnTo>
                  <a:lnTo>
                    <a:pt x="564" y="3387"/>
                  </a:lnTo>
                  <a:lnTo>
                    <a:pt x="529" y="3334"/>
                  </a:lnTo>
                  <a:lnTo>
                    <a:pt x="538" y="3264"/>
                  </a:lnTo>
                  <a:lnTo>
                    <a:pt x="609" y="3229"/>
                  </a:lnTo>
                  <a:lnTo>
                    <a:pt x="617" y="3167"/>
                  </a:lnTo>
                  <a:lnTo>
                    <a:pt x="556" y="3097"/>
                  </a:lnTo>
                  <a:lnTo>
                    <a:pt x="511" y="3000"/>
                  </a:lnTo>
                  <a:lnTo>
                    <a:pt x="503" y="2938"/>
                  </a:lnTo>
                  <a:lnTo>
                    <a:pt x="503" y="2841"/>
                  </a:lnTo>
                  <a:lnTo>
                    <a:pt x="520" y="2726"/>
                  </a:lnTo>
                  <a:lnTo>
                    <a:pt x="503" y="2576"/>
                  </a:lnTo>
                  <a:lnTo>
                    <a:pt x="459" y="2479"/>
                  </a:lnTo>
                  <a:lnTo>
                    <a:pt x="441" y="2400"/>
                  </a:lnTo>
                  <a:lnTo>
                    <a:pt x="450" y="2338"/>
                  </a:lnTo>
                  <a:lnTo>
                    <a:pt x="459" y="2250"/>
                  </a:lnTo>
                  <a:lnTo>
                    <a:pt x="432" y="2197"/>
                  </a:lnTo>
                  <a:lnTo>
                    <a:pt x="344" y="2126"/>
                  </a:lnTo>
                  <a:lnTo>
                    <a:pt x="370" y="204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1" name="Freeform 11">
              <a:extLst>
                <a:ext uri="{FF2B5EF4-FFF2-40B4-BE49-F238E27FC236}">
                  <a16:creationId xmlns:a16="http://schemas.microsoft.com/office/drawing/2014/main" id="{476B99E7-9E52-4373-888A-26E0DB41EC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5037" y="1231900"/>
              <a:ext cx="676275" cy="949325"/>
            </a:xfrm>
            <a:custGeom>
              <a:avLst/>
              <a:gdLst>
                <a:gd name="T0" fmla="*/ 62 w 1880"/>
                <a:gd name="T1" fmla="*/ 1825 h 2638"/>
                <a:gd name="T2" fmla="*/ 203 w 1880"/>
                <a:gd name="T3" fmla="*/ 1922 h 2638"/>
                <a:gd name="T4" fmla="*/ 336 w 1880"/>
                <a:gd name="T5" fmla="*/ 1931 h 2638"/>
                <a:gd name="T6" fmla="*/ 415 w 1880"/>
                <a:gd name="T7" fmla="*/ 1869 h 2638"/>
                <a:gd name="T8" fmla="*/ 556 w 1880"/>
                <a:gd name="T9" fmla="*/ 1825 h 2638"/>
                <a:gd name="T10" fmla="*/ 689 w 1880"/>
                <a:gd name="T11" fmla="*/ 1807 h 2638"/>
                <a:gd name="T12" fmla="*/ 733 w 1880"/>
                <a:gd name="T13" fmla="*/ 1905 h 2638"/>
                <a:gd name="T14" fmla="*/ 839 w 1880"/>
                <a:gd name="T15" fmla="*/ 1975 h 2638"/>
                <a:gd name="T16" fmla="*/ 865 w 1880"/>
                <a:gd name="T17" fmla="*/ 2055 h 2638"/>
                <a:gd name="T18" fmla="*/ 909 w 1880"/>
                <a:gd name="T19" fmla="*/ 2178 h 2638"/>
                <a:gd name="T20" fmla="*/ 944 w 1880"/>
                <a:gd name="T21" fmla="*/ 2319 h 2638"/>
                <a:gd name="T22" fmla="*/ 953 w 1880"/>
                <a:gd name="T23" fmla="*/ 2443 h 2638"/>
                <a:gd name="T24" fmla="*/ 1094 w 1880"/>
                <a:gd name="T25" fmla="*/ 2513 h 2638"/>
                <a:gd name="T26" fmla="*/ 1253 w 1880"/>
                <a:gd name="T27" fmla="*/ 2505 h 2638"/>
                <a:gd name="T28" fmla="*/ 1297 w 1880"/>
                <a:gd name="T29" fmla="*/ 2610 h 2638"/>
                <a:gd name="T30" fmla="*/ 1411 w 1880"/>
                <a:gd name="T31" fmla="*/ 2619 h 2638"/>
                <a:gd name="T32" fmla="*/ 1517 w 1880"/>
                <a:gd name="T33" fmla="*/ 2628 h 2638"/>
                <a:gd name="T34" fmla="*/ 1614 w 1880"/>
                <a:gd name="T35" fmla="*/ 2469 h 2638"/>
                <a:gd name="T36" fmla="*/ 1711 w 1880"/>
                <a:gd name="T37" fmla="*/ 2434 h 2638"/>
                <a:gd name="T38" fmla="*/ 1826 w 1880"/>
                <a:gd name="T39" fmla="*/ 2487 h 2638"/>
                <a:gd name="T40" fmla="*/ 1773 w 1880"/>
                <a:gd name="T41" fmla="*/ 2249 h 2638"/>
                <a:gd name="T42" fmla="*/ 1738 w 1880"/>
                <a:gd name="T43" fmla="*/ 2125 h 2638"/>
                <a:gd name="T44" fmla="*/ 1632 w 1880"/>
                <a:gd name="T45" fmla="*/ 2063 h 2638"/>
                <a:gd name="T46" fmla="*/ 1429 w 1880"/>
                <a:gd name="T47" fmla="*/ 2055 h 2638"/>
                <a:gd name="T48" fmla="*/ 1341 w 1880"/>
                <a:gd name="T49" fmla="*/ 1940 h 2638"/>
                <a:gd name="T50" fmla="*/ 1332 w 1880"/>
                <a:gd name="T51" fmla="*/ 1816 h 2638"/>
                <a:gd name="T52" fmla="*/ 1332 w 1880"/>
                <a:gd name="T53" fmla="*/ 1675 h 2638"/>
                <a:gd name="T54" fmla="*/ 1341 w 1880"/>
                <a:gd name="T55" fmla="*/ 1535 h 2638"/>
                <a:gd name="T56" fmla="*/ 1403 w 1880"/>
                <a:gd name="T57" fmla="*/ 1403 h 2638"/>
                <a:gd name="T58" fmla="*/ 1420 w 1880"/>
                <a:gd name="T59" fmla="*/ 1288 h 2638"/>
                <a:gd name="T60" fmla="*/ 1473 w 1880"/>
                <a:gd name="T61" fmla="*/ 1164 h 2638"/>
                <a:gd name="T62" fmla="*/ 1429 w 1880"/>
                <a:gd name="T63" fmla="*/ 1014 h 2638"/>
                <a:gd name="T64" fmla="*/ 997 w 1880"/>
                <a:gd name="T65" fmla="*/ 406 h 2638"/>
                <a:gd name="T66" fmla="*/ 901 w 1880"/>
                <a:gd name="T67" fmla="*/ 194 h 2638"/>
                <a:gd name="T68" fmla="*/ 786 w 1880"/>
                <a:gd name="T69" fmla="*/ 211 h 2638"/>
                <a:gd name="T70" fmla="*/ 689 w 1880"/>
                <a:gd name="T71" fmla="*/ 167 h 2638"/>
                <a:gd name="T72" fmla="*/ 698 w 1880"/>
                <a:gd name="T73" fmla="*/ 79 h 2638"/>
                <a:gd name="T74" fmla="*/ 574 w 1880"/>
                <a:gd name="T75" fmla="*/ 61 h 2638"/>
                <a:gd name="T76" fmla="*/ 424 w 1880"/>
                <a:gd name="T77" fmla="*/ 141 h 2638"/>
                <a:gd name="T78" fmla="*/ 212 w 1880"/>
                <a:gd name="T79" fmla="*/ 167 h 2638"/>
                <a:gd name="T80" fmla="*/ 177 w 1880"/>
                <a:gd name="T81" fmla="*/ 229 h 2638"/>
                <a:gd name="T82" fmla="*/ 159 w 1880"/>
                <a:gd name="T83" fmla="*/ 370 h 2638"/>
                <a:gd name="T84" fmla="*/ 177 w 1880"/>
                <a:gd name="T85" fmla="*/ 511 h 2638"/>
                <a:gd name="T86" fmla="*/ 142 w 1880"/>
                <a:gd name="T87" fmla="*/ 608 h 2638"/>
                <a:gd name="T88" fmla="*/ 106 w 1880"/>
                <a:gd name="T89" fmla="*/ 697 h 2638"/>
                <a:gd name="T90" fmla="*/ 53 w 1880"/>
                <a:gd name="T91" fmla="*/ 820 h 2638"/>
                <a:gd name="T92" fmla="*/ 106 w 1880"/>
                <a:gd name="T93" fmla="*/ 908 h 2638"/>
                <a:gd name="T94" fmla="*/ 124 w 1880"/>
                <a:gd name="T95" fmla="*/ 1041 h 2638"/>
                <a:gd name="T96" fmla="*/ 203 w 1880"/>
                <a:gd name="T97" fmla="*/ 997 h 2638"/>
                <a:gd name="T98" fmla="*/ 300 w 1880"/>
                <a:gd name="T99" fmla="*/ 970 h 2638"/>
                <a:gd name="T100" fmla="*/ 239 w 1880"/>
                <a:gd name="T101" fmla="*/ 1156 h 2638"/>
                <a:gd name="T102" fmla="*/ 230 w 1880"/>
                <a:gd name="T103" fmla="*/ 1314 h 2638"/>
                <a:gd name="T104" fmla="*/ 353 w 1880"/>
                <a:gd name="T105" fmla="*/ 1447 h 2638"/>
                <a:gd name="T106" fmla="*/ 300 w 1880"/>
                <a:gd name="T107" fmla="*/ 1535 h 2638"/>
                <a:gd name="T108" fmla="*/ 292 w 1880"/>
                <a:gd name="T109" fmla="*/ 1666 h 2638"/>
                <a:gd name="T110" fmla="*/ 186 w 1880"/>
                <a:gd name="T111" fmla="*/ 1772 h 2638"/>
                <a:gd name="T112" fmla="*/ 62 w 1880"/>
                <a:gd name="T113" fmla="*/ 1755 h 2638"/>
                <a:gd name="T114" fmla="*/ 18 w 1880"/>
                <a:gd name="T115" fmla="*/ 1781 h 2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80" h="2638">
                  <a:moveTo>
                    <a:pt x="18" y="1781"/>
                  </a:moveTo>
                  <a:lnTo>
                    <a:pt x="62" y="1825"/>
                  </a:lnTo>
                  <a:lnTo>
                    <a:pt x="133" y="1887"/>
                  </a:lnTo>
                  <a:lnTo>
                    <a:pt x="203" y="1922"/>
                  </a:lnTo>
                  <a:lnTo>
                    <a:pt x="265" y="1905"/>
                  </a:lnTo>
                  <a:lnTo>
                    <a:pt x="336" y="1931"/>
                  </a:lnTo>
                  <a:lnTo>
                    <a:pt x="398" y="1922"/>
                  </a:lnTo>
                  <a:lnTo>
                    <a:pt x="415" y="1869"/>
                  </a:lnTo>
                  <a:lnTo>
                    <a:pt x="450" y="1807"/>
                  </a:lnTo>
                  <a:lnTo>
                    <a:pt x="556" y="1825"/>
                  </a:lnTo>
                  <a:lnTo>
                    <a:pt x="627" y="1825"/>
                  </a:lnTo>
                  <a:lnTo>
                    <a:pt x="689" y="1807"/>
                  </a:lnTo>
                  <a:lnTo>
                    <a:pt x="733" y="1869"/>
                  </a:lnTo>
                  <a:lnTo>
                    <a:pt x="733" y="1905"/>
                  </a:lnTo>
                  <a:lnTo>
                    <a:pt x="786" y="1931"/>
                  </a:lnTo>
                  <a:lnTo>
                    <a:pt x="839" y="1975"/>
                  </a:lnTo>
                  <a:lnTo>
                    <a:pt x="848" y="2019"/>
                  </a:lnTo>
                  <a:lnTo>
                    <a:pt x="865" y="2055"/>
                  </a:lnTo>
                  <a:lnTo>
                    <a:pt x="918" y="2116"/>
                  </a:lnTo>
                  <a:lnTo>
                    <a:pt x="909" y="2178"/>
                  </a:lnTo>
                  <a:lnTo>
                    <a:pt x="892" y="2249"/>
                  </a:lnTo>
                  <a:lnTo>
                    <a:pt x="944" y="2319"/>
                  </a:lnTo>
                  <a:lnTo>
                    <a:pt x="909" y="2399"/>
                  </a:lnTo>
                  <a:lnTo>
                    <a:pt x="953" y="2443"/>
                  </a:lnTo>
                  <a:lnTo>
                    <a:pt x="1005" y="2496"/>
                  </a:lnTo>
                  <a:lnTo>
                    <a:pt x="1094" y="2513"/>
                  </a:lnTo>
                  <a:lnTo>
                    <a:pt x="1182" y="2513"/>
                  </a:lnTo>
                  <a:lnTo>
                    <a:pt x="1253" y="2505"/>
                  </a:lnTo>
                  <a:lnTo>
                    <a:pt x="1261" y="2558"/>
                  </a:lnTo>
                  <a:lnTo>
                    <a:pt x="1297" y="2610"/>
                  </a:lnTo>
                  <a:lnTo>
                    <a:pt x="1350" y="2610"/>
                  </a:lnTo>
                  <a:lnTo>
                    <a:pt x="1411" y="2619"/>
                  </a:lnTo>
                  <a:lnTo>
                    <a:pt x="1464" y="2637"/>
                  </a:lnTo>
                  <a:lnTo>
                    <a:pt x="1517" y="2628"/>
                  </a:lnTo>
                  <a:lnTo>
                    <a:pt x="1570" y="2540"/>
                  </a:lnTo>
                  <a:lnTo>
                    <a:pt x="1614" y="2469"/>
                  </a:lnTo>
                  <a:lnTo>
                    <a:pt x="1685" y="2505"/>
                  </a:lnTo>
                  <a:lnTo>
                    <a:pt x="1711" y="2434"/>
                  </a:lnTo>
                  <a:lnTo>
                    <a:pt x="1773" y="2452"/>
                  </a:lnTo>
                  <a:lnTo>
                    <a:pt x="1826" y="2487"/>
                  </a:lnTo>
                  <a:lnTo>
                    <a:pt x="1879" y="2452"/>
                  </a:lnTo>
                  <a:lnTo>
                    <a:pt x="1773" y="2249"/>
                  </a:lnTo>
                  <a:lnTo>
                    <a:pt x="1703" y="2178"/>
                  </a:lnTo>
                  <a:lnTo>
                    <a:pt x="1738" y="2125"/>
                  </a:lnTo>
                  <a:lnTo>
                    <a:pt x="1703" y="2063"/>
                  </a:lnTo>
                  <a:lnTo>
                    <a:pt x="1632" y="2063"/>
                  </a:lnTo>
                  <a:lnTo>
                    <a:pt x="1517" y="2063"/>
                  </a:lnTo>
                  <a:lnTo>
                    <a:pt x="1429" y="2055"/>
                  </a:lnTo>
                  <a:lnTo>
                    <a:pt x="1447" y="1993"/>
                  </a:lnTo>
                  <a:lnTo>
                    <a:pt x="1341" y="1940"/>
                  </a:lnTo>
                  <a:lnTo>
                    <a:pt x="1376" y="1896"/>
                  </a:lnTo>
                  <a:lnTo>
                    <a:pt x="1332" y="1816"/>
                  </a:lnTo>
                  <a:lnTo>
                    <a:pt x="1358" y="1755"/>
                  </a:lnTo>
                  <a:lnTo>
                    <a:pt x="1332" y="1675"/>
                  </a:lnTo>
                  <a:lnTo>
                    <a:pt x="1367" y="1596"/>
                  </a:lnTo>
                  <a:lnTo>
                    <a:pt x="1341" y="1535"/>
                  </a:lnTo>
                  <a:lnTo>
                    <a:pt x="1350" y="1438"/>
                  </a:lnTo>
                  <a:lnTo>
                    <a:pt x="1403" y="1403"/>
                  </a:lnTo>
                  <a:lnTo>
                    <a:pt x="1456" y="1332"/>
                  </a:lnTo>
                  <a:lnTo>
                    <a:pt x="1420" y="1288"/>
                  </a:lnTo>
                  <a:lnTo>
                    <a:pt x="1464" y="1226"/>
                  </a:lnTo>
                  <a:lnTo>
                    <a:pt x="1473" y="1164"/>
                  </a:lnTo>
                  <a:lnTo>
                    <a:pt x="1456" y="1085"/>
                  </a:lnTo>
                  <a:lnTo>
                    <a:pt x="1429" y="1014"/>
                  </a:lnTo>
                  <a:lnTo>
                    <a:pt x="1094" y="732"/>
                  </a:lnTo>
                  <a:lnTo>
                    <a:pt x="997" y="406"/>
                  </a:lnTo>
                  <a:lnTo>
                    <a:pt x="970" y="229"/>
                  </a:lnTo>
                  <a:lnTo>
                    <a:pt x="901" y="194"/>
                  </a:lnTo>
                  <a:lnTo>
                    <a:pt x="830" y="167"/>
                  </a:lnTo>
                  <a:lnTo>
                    <a:pt x="786" y="211"/>
                  </a:lnTo>
                  <a:lnTo>
                    <a:pt x="724" y="229"/>
                  </a:lnTo>
                  <a:lnTo>
                    <a:pt x="689" y="167"/>
                  </a:lnTo>
                  <a:lnTo>
                    <a:pt x="733" y="132"/>
                  </a:lnTo>
                  <a:lnTo>
                    <a:pt x="698" y="79"/>
                  </a:lnTo>
                  <a:lnTo>
                    <a:pt x="645" y="0"/>
                  </a:lnTo>
                  <a:lnTo>
                    <a:pt x="574" y="61"/>
                  </a:lnTo>
                  <a:lnTo>
                    <a:pt x="512" y="106"/>
                  </a:lnTo>
                  <a:lnTo>
                    <a:pt x="424" y="141"/>
                  </a:lnTo>
                  <a:lnTo>
                    <a:pt x="327" y="176"/>
                  </a:lnTo>
                  <a:lnTo>
                    <a:pt x="212" y="167"/>
                  </a:lnTo>
                  <a:lnTo>
                    <a:pt x="168" y="167"/>
                  </a:lnTo>
                  <a:lnTo>
                    <a:pt x="177" y="229"/>
                  </a:lnTo>
                  <a:lnTo>
                    <a:pt x="177" y="317"/>
                  </a:lnTo>
                  <a:lnTo>
                    <a:pt x="159" y="370"/>
                  </a:lnTo>
                  <a:lnTo>
                    <a:pt x="168" y="450"/>
                  </a:lnTo>
                  <a:lnTo>
                    <a:pt x="177" y="511"/>
                  </a:lnTo>
                  <a:lnTo>
                    <a:pt x="186" y="582"/>
                  </a:lnTo>
                  <a:lnTo>
                    <a:pt x="142" y="608"/>
                  </a:lnTo>
                  <a:lnTo>
                    <a:pt x="142" y="653"/>
                  </a:lnTo>
                  <a:lnTo>
                    <a:pt x="106" y="697"/>
                  </a:lnTo>
                  <a:lnTo>
                    <a:pt x="71" y="750"/>
                  </a:lnTo>
                  <a:lnTo>
                    <a:pt x="53" y="820"/>
                  </a:lnTo>
                  <a:lnTo>
                    <a:pt x="71" y="864"/>
                  </a:lnTo>
                  <a:lnTo>
                    <a:pt x="106" y="908"/>
                  </a:lnTo>
                  <a:lnTo>
                    <a:pt x="133" y="961"/>
                  </a:lnTo>
                  <a:lnTo>
                    <a:pt x="124" y="1041"/>
                  </a:lnTo>
                  <a:lnTo>
                    <a:pt x="186" y="1067"/>
                  </a:lnTo>
                  <a:lnTo>
                    <a:pt x="203" y="997"/>
                  </a:lnTo>
                  <a:lnTo>
                    <a:pt x="239" y="926"/>
                  </a:lnTo>
                  <a:lnTo>
                    <a:pt x="300" y="970"/>
                  </a:lnTo>
                  <a:lnTo>
                    <a:pt x="283" y="1076"/>
                  </a:lnTo>
                  <a:lnTo>
                    <a:pt x="239" y="1156"/>
                  </a:lnTo>
                  <a:lnTo>
                    <a:pt x="230" y="1244"/>
                  </a:lnTo>
                  <a:lnTo>
                    <a:pt x="230" y="1314"/>
                  </a:lnTo>
                  <a:lnTo>
                    <a:pt x="274" y="1376"/>
                  </a:lnTo>
                  <a:lnTo>
                    <a:pt x="353" y="1447"/>
                  </a:lnTo>
                  <a:lnTo>
                    <a:pt x="353" y="1517"/>
                  </a:lnTo>
                  <a:lnTo>
                    <a:pt x="300" y="1535"/>
                  </a:lnTo>
                  <a:lnTo>
                    <a:pt x="309" y="1613"/>
                  </a:lnTo>
                  <a:lnTo>
                    <a:pt x="292" y="1666"/>
                  </a:lnTo>
                  <a:lnTo>
                    <a:pt x="221" y="1728"/>
                  </a:lnTo>
                  <a:lnTo>
                    <a:pt x="186" y="1772"/>
                  </a:lnTo>
                  <a:lnTo>
                    <a:pt x="133" y="1799"/>
                  </a:lnTo>
                  <a:lnTo>
                    <a:pt x="62" y="1755"/>
                  </a:lnTo>
                  <a:lnTo>
                    <a:pt x="0" y="1728"/>
                  </a:lnTo>
                  <a:lnTo>
                    <a:pt x="18" y="178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2" name="Freeform 12">
              <a:extLst>
                <a:ext uri="{FF2B5EF4-FFF2-40B4-BE49-F238E27FC236}">
                  <a16:creationId xmlns:a16="http://schemas.microsoft.com/office/drawing/2014/main" id="{41872F86-B024-4AA6-BF48-9059ABA76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4137" y="714375"/>
              <a:ext cx="782638" cy="1439862"/>
            </a:xfrm>
            <a:custGeom>
              <a:avLst/>
              <a:gdLst>
                <a:gd name="T0" fmla="*/ 62 w 2172"/>
                <a:gd name="T1" fmla="*/ 142 h 3998"/>
                <a:gd name="T2" fmla="*/ 0 w 2172"/>
                <a:gd name="T3" fmla="*/ 362 h 3998"/>
                <a:gd name="T4" fmla="*/ 27 w 2172"/>
                <a:gd name="T5" fmla="*/ 530 h 3998"/>
                <a:gd name="T6" fmla="*/ 159 w 2172"/>
                <a:gd name="T7" fmla="*/ 706 h 3998"/>
                <a:gd name="T8" fmla="*/ 80 w 2172"/>
                <a:gd name="T9" fmla="*/ 874 h 3998"/>
                <a:gd name="T10" fmla="*/ 239 w 2172"/>
                <a:gd name="T11" fmla="*/ 953 h 3998"/>
                <a:gd name="T12" fmla="*/ 203 w 2172"/>
                <a:gd name="T13" fmla="*/ 1165 h 3998"/>
                <a:gd name="T14" fmla="*/ 397 w 2172"/>
                <a:gd name="T15" fmla="*/ 1130 h 3998"/>
                <a:gd name="T16" fmla="*/ 574 w 2172"/>
                <a:gd name="T17" fmla="*/ 1236 h 3998"/>
                <a:gd name="T18" fmla="*/ 768 w 2172"/>
                <a:gd name="T19" fmla="*/ 1377 h 3998"/>
                <a:gd name="T20" fmla="*/ 795 w 2172"/>
                <a:gd name="T21" fmla="*/ 1624 h 3998"/>
                <a:gd name="T22" fmla="*/ 962 w 2172"/>
                <a:gd name="T23" fmla="*/ 1800 h 3998"/>
                <a:gd name="T24" fmla="*/ 1148 w 2172"/>
                <a:gd name="T25" fmla="*/ 1950 h 3998"/>
                <a:gd name="T26" fmla="*/ 1121 w 2172"/>
                <a:gd name="T27" fmla="*/ 2092 h 3998"/>
                <a:gd name="T28" fmla="*/ 1183 w 2172"/>
                <a:gd name="T29" fmla="*/ 2321 h 3998"/>
                <a:gd name="T30" fmla="*/ 1165 w 2172"/>
                <a:gd name="T31" fmla="*/ 2497 h 3998"/>
                <a:gd name="T32" fmla="*/ 1051 w 2172"/>
                <a:gd name="T33" fmla="*/ 2595 h 3998"/>
                <a:gd name="T34" fmla="*/ 909 w 2172"/>
                <a:gd name="T35" fmla="*/ 2709 h 3998"/>
                <a:gd name="T36" fmla="*/ 1192 w 2172"/>
                <a:gd name="T37" fmla="*/ 2903 h 3998"/>
                <a:gd name="T38" fmla="*/ 1262 w 2172"/>
                <a:gd name="T39" fmla="*/ 3132 h 3998"/>
                <a:gd name="T40" fmla="*/ 1324 w 2172"/>
                <a:gd name="T41" fmla="*/ 3282 h 3998"/>
                <a:gd name="T42" fmla="*/ 1218 w 2172"/>
                <a:gd name="T43" fmla="*/ 3423 h 3998"/>
                <a:gd name="T44" fmla="*/ 1271 w 2172"/>
                <a:gd name="T45" fmla="*/ 3591 h 3998"/>
                <a:gd name="T46" fmla="*/ 1412 w 2172"/>
                <a:gd name="T47" fmla="*/ 3529 h 3998"/>
                <a:gd name="T48" fmla="*/ 1492 w 2172"/>
                <a:gd name="T49" fmla="*/ 3591 h 3998"/>
                <a:gd name="T50" fmla="*/ 1439 w 2172"/>
                <a:gd name="T51" fmla="*/ 3767 h 3998"/>
                <a:gd name="T52" fmla="*/ 1492 w 2172"/>
                <a:gd name="T53" fmla="*/ 3970 h 3998"/>
                <a:gd name="T54" fmla="*/ 1933 w 2172"/>
                <a:gd name="T55" fmla="*/ 3741 h 3998"/>
                <a:gd name="T56" fmla="*/ 2030 w 2172"/>
                <a:gd name="T57" fmla="*/ 3441 h 3998"/>
                <a:gd name="T58" fmla="*/ 2127 w 2172"/>
                <a:gd name="T59" fmla="*/ 3229 h 3998"/>
                <a:gd name="T60" fmla="*/ 2083 w 2172"/>
                <a:gd name="T61" fmla="*/ 2983 h 3998"/>
                <a:gd name="T62" fmla="*/ 2092 w 2172"/>
                <a:gd name="T63" fmla="*/ 2762 h 3998"/>
                <a:gd name="T64" fmla="*/ 2171 w 2172"/>
                <a:gd name="T65" fmla="*/ 2506 h 3998"/>
                <a:gd name="T66" fmla="*/ 2092 w 2172"/>
                <a:gd name="T67" fmla="*/ 2180 h 3998"/>
                <a:gd name="T68" fmla="*/ 2083 w 2172"/>
                <a:gd name="T69" fmla="*/ 1977 h 3998"/>
                <a:gd name="T70" fmla="*/ 1933 w 2172"/>
                <a:gd name="T71" fmla="*/ 1818 h 3998"/>
                <a:gd name="T72" fmla="*/ 1748 w 2172"/>
                <a:gd name="T73" fmla="*/ 1818 h 3998"/>
                <a:gd name="T74" fmla="*/ 1580 w 2172"/>
                <a:gd name="T75" fmla="*/ 1721 h 3998"/>
                <a:gd name="T76" fmla="*/ 1412 w 2172"/>
                <a:gd name="T77" fmla="*/ 1562 h 3998"/>
                <a:gd name="T78" fmla="*/ 1262 w 2172"/>
                <a:gd name="T79" fmla="*/ 1553 h 3998"/>
                <a:gd name="T80" fmla="*/ 1042 w 2172"/>
                <a:gd name="T81" fmla="*/ 1395 h 3998"/>
                <a:gd name="T82" fmla="*/ 883 w 2172"/>
                <a:gd name="T83" fmla="*/ 1297 h 3998"/>
                <a:gd name="T84" fmla="*/ 874 w 2172"/>
                <a:gd name="T85" fmla="*/ 1130 h 3998"/>
                <a:gd name="T86" fmla="*/ 874 w 2172"/>
                <a:gd name="T87" fmla="*/ 980 h 3998"/>
                <a:gd name="T88" fmla="*/ 795 w 2172"/>
                <a:gd name="T89" fmla="*/ 830 h 3998"/>
                <a:gd name="T90" fmla="*/ 803 w 2172"/>
                <a:gd name="T91" fmla="*/ 671 h 3998"/>
                <a:gd name="T92" fmla="*/ 733 w 2172"/>
                <a:gd name="T93" fmla="*/ 556 h 3998"/>
                <a:gd name="T94" fmla="*/ 618 w 2172"/>
                <a:gd name="T95" fmla="*/ 371 h 3998"/>
                <a:gd name="T96" fmla="*/ 459 w 2172"/>
                <a:gd name="T97" fmla="*/ 309 h 3998"/>
                <a:gd name="T98" fmla="*/ 336 w 2172"/>
                <a:gd name="T99" fmla="*/ 221 h 3998"/>
                <a:gd name="T100" fmla="*/ 292 w 2172"/>
                <a:gd name="T101" fmla="*/ 62 h 3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2" h="3998">
                  <a:moveTo>
                    <a:pt x="195" y="27"/>
                  </a:moveTo>
                  <a:lnTo>
                    <a:pt x="115" y="80"/>
                  </a:lnTo>
                  <a:lnTo>
                    <a:pt x="62" y="142"/>
                  </a:lnTo>
                  <a:lnTo>
                    <a:pt x="9" y="212"/>
                  </a:lnTo>
                  <a:lnTo>
                    <a:pt x="0" y="309"/>
                  </a:lnTo>
                  <a:lnTo>
                    <a:pt x="0" y="362"/>
                  </a:lnTo>
                  <a:lnTo>
                    <a:pt x="27" y="406"/>
                  </a:lnTo>
                  <a:lnTo>
                    <a:pt x="9" y="450"/>
                  </a:lnTo>
                  <a:lnTo>
                    <a:pt x="27" y="530"/>
                  </a:lnTo>
                  <a:lnTo>
                    <a:pt x="44" y="600"/>
                  </a:lnTo>
                  <a:lnTo>
                    <a:pt x="97" y="662"/>
                  </a:lnTo>
                  <a:lnTo>
                    <a:pt x="159" y="706"/>
                  </a:lnTo>
                  <a:lnTo>
                    <a:pt x="80" y="742"/>
                  </a:lnTo>
                  <a:lnTo>
                    <a:pt x="80" y="812"/>
                  </a:lnTo>
                  <a:lnTo>
                    <a:pt x="80" y="874"/>
                  </a:lnTo>
                  <a:lnTo>
                    <a:pt x="142" y="900"/>
                  </a:lnTo>
                  <a:lnTo>
                    <a:pt x="247" y="918"/>
                  </a:lnTo>
                  <a:lnTo>
                    <a:pt x="239" y="953"/>
                  </a:lnTo>
                  <a:lnTo>
                    <a:pt x="239" y="1024"/>
                  </a:lnTo>
                  <a:lnTo>
                    <a:pt x="186" y="1094"/>
                  </a:lnTo>
                  <a:lnTo>
                    <a:pt x="203" y="1165"/>
                  </a:lnTo>
                  <a:lnTo>
                    <a:pt x="265" y="1121"/>
                  </a:lnTo>
                  <a:lnTo>
                    <a:pt x="345" y="1112"/>
                  </a:lnTo>
                  <a:lnTo>
                    <a:pt x="397" y="1130"/>
                  </a:lnTo>
                  <a:lnTo>
                    <a:pt x="477" y="1183"/>
                  </a:lnTo>
                  <a:lnTo>
                    <a:pt x="512" y="1227"/>
                  </a:lnTo>
                  <a:lnTo>
                    <a:pt x="574" y="1236"/>
                  </a:lnTo>
                  <a:lnTo>
                    <a:pt x="627" y="1244"/>
                  </a:lnTo>
                  <a:lnTo>
                    <a:pt x="689" y="1315"/>
                  </a:lnTo>
                  <a:lnTo>
                    <a:pt x="768" y="1377"/>
                  </a:lnTo>
                  <a:lnTo>
                    <a:pt x="759" y="1474"/>
                  </a:lnTo>
                  <a:lnTo>
                    <a:pt x="742" y="1553"/>
                  </a:lnTo>
                  <a:lnTo>
                    <a:pt x="795" y="1624"/>
                  </a:lnTo>
                  <a:lnTo>
                    <a:pt x="848" y="1695"/>
                  </a:lnTo>
                  <a:lnTo>
                    <a:pt x="892" y="1765"/>
                  </a:lnTo>
                  <a:lnTo>
                    <a:pt x="962" y="1800"/>
                  </a:lnTo>
                  <a:lnTo>
                    <a:pt x="1024" y="1818"/>
                  </a:lnTo>
                  <a:lnTo>
                    <a:pt x="1086" y="1862"/>
                  </a:lnTo>
                  <a:lnTo>
                    <a:pt x="1148" y="1950"/>
                  </a:lnTo>
                  <a:lnTo>
                    <a:pt x="1183" y="2003"/>
                  </a:lnTo>
                  <a:lnTo>
                    <a:pt x="1183" y="2074"/>
                  </a:lnTo>
                  <a:lnTo>
                    <a:pt x="1121" y="2092"/>
                  </a:lnTo>
                  <a:lnTo>
                    <a:pt x="1139" y="2171"/>
                  </a:lnTo>
                  <a:lnTo>
                    <a:pt x="1156" y="2242"/>
                  </a:lnTo>
                  <a:lnTo>
                    <a:pt x="1183" y="2321"/>
                  </a:lnTo>
                  <a:lnTo>
                    <a:pt x="1209" y="2365"/>
                  </a:lnTo>
                  <a:lnTo>
                    <a:pt x="1253" y="2418"/>
                  </a:lnTo>
                  <a:lnTo>
                    <a:pt x="1165" y="2497"/>
                  </a:lnTo>
                  <a:lnTo>
                    <a:pt x="1139" y="2568"/>
                  </a:lnTo>
                  <a:lnTo>
                    <a:pt x="1095" y="2630"/>
                  </a:lnTo>
                  <a:lnTo>
                    <a:pt x="1051" y="2595"/>
                  </a:lnTo>
                  <a:lnTo>
                    <a:pt x="998" y="2621"/>
                  </a:lnTo>
                  <a:lnTo>
                    <a:pt x="980" y="2674"/>
                  </a:lnTo>
                  <a:lnTo>
                    <a:pt x="909" y="2709"/>
                  </a:lnTo>
                  <a:lnTo>
                    <a:pt x="1024" y="2797"/>
                  </a:lnTo>
                  <a:lnTo>
                    <a:pt x="1112" y="2842"/>
                  </a:lnTo>
                  <a:lnTo>
                    <a:pt x="1192" y="2903"/>
                  </a:lnTo>
                  <a:lnTo>
                    <a:pt x="1253" y="2974"/>
                  </a:lnTo>
                  <a:lnTo>
                    <a:pt x="1271" y="3044"/>
                  </a:lnTo>
                  <a:lnTo>
                    <a:pt x="1262" y="3132"/>
                  </a:lnTo>
                  <a:lnTo>
                    <a:pt x="1306" y="3167"/>
                  </a:lnTo>
                  <a:lnTo>
                    <a:pt x="1359" y="3211"/>
                  </a:lnTo>
                  <a:lnTo>
                    <a:pt x="1324" y="3282"/>
                  </a:lnTo>
                  <a:lnTo>
                    <a:pt x="1236" y="3308"/>
                  </a:lnTo>
                  <a:lnTo>
                    <a:pt x="1236" y="3370"/>
                  </a:lnTo>
                  <a:lnTo>
                    <a:pt x="1218" y="3423"/>
                  </a:lnTo>
                  <a:lnTo>
                    <a:pt x="1209" y="3494"/>
                  </a:lnTo>
                  <a:lnTo>
                    <a:pt x="1236" y="3555"/>
                  </a:lnTo>
                  <a:lnTo>
                    <a:pt x="1271" y="3591"/>
                  </a:lnTo>
                  <a:lnTo>
                    <a:pt x="1333" y="3635"/>
                  </a:lnTo>
                  <a:lnTo>
                    <a:pt x="1386" y="3599"/>
                  </a:lnTo>
                  <a:lnTo>
                    <a:pt x="1412" y="3529"/>
                  </a:lnTo>
                  <a:lnTo>
                    <a:pt x="1439" y="3476"/>
                  </a:lnTo>
                  <a:lnTo>
                    <a:pt x="1501" y="3546"/>
                  </a:lnTo>
                  <a:lnTo>
                    <a:pt x="1492" y="3591"/>
                  </a:lnTo>
                  <a:lnTo>
                    <a:pt x="1430" y="3652"/>
                  </a:lnTo>
                  <a:lnTo>
                    <a:pt x="1465" y="3714"/>
                  </a:lnTo>
                  <a:lnTo>
                    <a:pt x="1439" y="3767"/>
                  </a:lnTo>
                  <a:lnTo>
                    <a:pt x="1456" y="3838"/>
                  </a:lnTo>
                  <a:lnTo>
                    <a:pt x="1492" y="3891"/>
                  </a:lnTo>
                  <a:lnTo>
                    <a:pt x="1492" y="3970"/>
                  </a:lnTo>
                  <a:lnTo>
                    <a:pt x="1554" y="3997"/>
                  </a:lnTo>
                  <a:lnTo>
                    <a:pt x="1633" y="3997"/>
                  </a:lnTo>
                  <a:lnTo>
                    <a:pt x="1933" y="3741"/>
                  </a:lnTo>
                  <a:lnTo>
                    <a:pt x="1986" y="3661"/>
                  </a:lnTo>
                  <a:lnTo>
                    <a:pt x="2021" y="3529"/>
                  </a:lnTo>
                  <a:lnTo>
                    <a:pt x="2030" y="3441"/>
                  </a:lnTo>
                  <a:lnTo>
                    <a:pt x="2065" y="3352"/>
                  </a:lnTo>
                  <a:lnTo>
                    <a:pt x="2110" y="3308"/>
                  </a:lnTo>
                  <a:lnTo>
                    <a:pt x="2127" y="3229"/>
                  </a:lnTo>
                  <a:lnTo>
                    <a:pt x="2118" y="3141"/>
                  </a:lnTo>
                  <a:lnTo>
                    <a:pt x="2110" y="3070"/>
                  </a:lnTo>
                  <a:lnTo>
                    <a:pt x="2083" y="2983"/>
                  </a:lnTo>
                  <a:lnTo>
                    <a:pt x="2039" y="2921"/>
                  </a:lnTo>
                  <a:lnTo>
                    <a:pt x="2048" y="2833"/>
                  </a:lnTo>
                  <a:lnTo>
                    <a:pt x="2092" y="2762"/>
                  </a:lnTo>
                  <a:lnTo>
                    <a:pt x="2154" y="2718"/>
                  </a:lnTo>
                  <a:lnTo>
                    <a:pt x="2154" y="2621"/>
                  </a:lnTo>
                  <a:lnTo>
                    <a:pt x="2171" y="2506"/>
                  </a:lnTo>
                  <a:lnTo>
                    <a:pt x="2154" y="2356"/>
                  </a:lnTo>
                  <a:lnTo>
                    <a:pt x="2110" y="2259"/>
                  </a:lnTo>
                  <a:lnTo>
                    <a:pt x="2092" y="2180"/>
                  </a:lnTo>
                  <a:lnTo>
                    <a:pt x="2101" y="2118"/>
                  </a:lnTo>
                  <a:lnTo>
                    <a:pt x="2110" y="2030"/>
                  </a:lnTo>
                  <a:lnTo>
                    <a:pt x="2083" y="1977"/>
                  </a:lnTo>
                  <a:lnTo>
                    <a:pt x="1995" y="1906"/>
                  </a:lnTo>
                  <a:lnTo>
                    <a:pt x="2021" y="1827"/>
                  </a:lnTo>
                  <a:lnTo>
                    <a:pt x="1933" y="1818"/>
                  </a:lnTo>
                  <a:lnTo>
                    <a:pt x="1854" y="1809"/>
                  </a:lnTo>
                  <a:lnTo>
                    <a:pt x="1809" y="1774"/>
                  </a:lnTo>
                  <a:lnTo>
                    <a:pt x="1748" y="1818"/>
                  </a:lnTo>
                  <a:lnTo>
                    <a:pt x="1686" y="1809"/>
                  </a:lnTo>
                  <a:lnTo>
                    <a:pt x="1651" y="1739"/>
                  </a:lnTo>
                  <a:lnTo>
                    <a:pt x="1580" y="1721"/>
                  </a:lnTo>
                  <a:lnTo>
                    <a:pt x="1501" y="1659"/>
                  </a:lnTo>
                  <a:lnTo>
                    <a:pt x="1474" y="1589"/>
                  </a:lnTo>
                  <a:lnTo>
                    <a:pt x="1412" y="1562"/>
                  </a:lnTo>
                  <a:lnTo>
                    <a:pt x="1351" y="1589"/>
                  </a:lnTo>
                  <a:lnTo>
                    <a:pt x="1315" y="1492"/>
                  </a:lnTo>
                  <a:lnTo>
                    <a:pt x="1262" y="1553"/>
                  </a:lnTo>
                  <a:lnTo>
                    <a:pt x="1165" y="1518"/>
                  </a:lnTo>
                  <a:lnTo>
                    <a:pt x="1112" y="1456"/>
                  </a:lnTo>
                  <a:lnTo>
                    <a:pt x="1042" y="1395"/>
                  </a:lnTo>
                  <a:lnTo>
                    <a:pt x="971" y="1350"/>
                  </a:lnTo>
                  <a:lnTo>
                    <a:pt x="892" y="1368"/>
                  </a:lnTo>
                  <a:lnTo>
                    <a:pt x="883" y="1297"/>
                  </a:lnTo>
                  <a:lnTo>
                    <a:pt x="901" y="1227"/>
                  </a:lnTo>
                  <a:lnTo>
                    <a:pt x="909" y="1183"/>
                  </a:lnTo>
                  <a:lnTo>
                    <a:pt x="874" y="1130"/>
                  </a:lnTo>
                  <a:lnTo>
                    <a:pt x="839" y="1050"/>
                  </a:lnTo>
                  <a:lnTo>
                    <a:pt x="918" y="997"/>
                  </a:lnTo>
                  <a:lnTo>
                    <a:pt x="874" y="980"/>
                  </a:lnTo>
                  <a:lnTo>
                    <a:pt x="821" y="944"/>
                  </a:lnTo>
                  <a:lnTo>
                    <a:pt x="803" y="909"/>
                  </a:lnTo>
                  <a:lnTo>
                    <a:pt x="795" y="830"/>
                  </a:lnTo>
                  <a:lnTo>
                    <a:pt x="856" y="794"/>
                  </a:lnTo>
                  <a:lnTo>
                    <a:pt x="865" y="750"/>
                  </a:lnTo>
                  <a:lnTo>
                    <a:pt x="803" y="671"/>
                  </a:lnTo>
                  <a:lnTo>
                    <a:pt x="750" y="644"/>
                  </a:lnTo>
                  <a:lnTo>
                    <a:pt x="680" y="609"/>
                  </a:lnTo>
                  <a:lnTo>
                    <a:pt x="733" y="556"/>
                  </a:lnTo>
                  <a:lnTo>
                    <a:pt x="715" y="477"/>
                  </a:lnTo>
                  <a:lnTo>
                    <a:pt x="662" y="389"/>
                  </a:lnTo>
                  <a:lnTo>
                    <a:pt x="618" y="371"/>
                  </a:lnTo>
                  <a:lnTo>
                    <a:pt x="539" y="353"/>
                  </a:lnTo>
                  <a:lnTo>
                    <a:pt x="468" y="362"/>
                  </a:lnTo>
                  <a:lnTo>
                    <a:pt x="459" y="309"/>
                  </a:lnTo>
                  <a:lnTo>
                    <a:pt x="406" y="274"/>
                  </a:lnTo>
                  <a:lnTo>
                    <a:pt x="345" y="274"/>
                  </a:lnTo>
                  <a:lnTo>
                    <a:pt x="336" y="221"/>
                  </a:lnTo>
                  <a:lnTo>
                    <a:pt x="292" y="186"/>
                  </a:lnTo>
                  <a:lnTo>
                    <a:pt x="300" y="124"/>
                  </a:lnTo>
                  <a:lnTo>
                    <a:pt x="292" y="62"/>
                  </a:lnTo>
                  <a:lnTo>
                    <a:pt x="283" y="0"/>
                  </a:lnTo>
                  <a:lnTo>
                    <a:pt x="195" y="2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3" name="Freeform 13">
              <a:extLst>
                <a:ext uri="{FF2B5EF4-FFF2-40B4-BE49-F238E27FC236}">
                  <a16:creationId xmlns:a16="http://schemas.microsoft.com/office/drawing/2014/main" id="{4401114A-148C-49EE-9F12-B5D7B63D0E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0637" y="952500"/>
              <a:ext cx="514350" cy="709612"/>
            </a:xfrm>
            <a:custGeom>
              <a:avLst/>
              <a:gdLst>
                <a:gd name="T0" fmla="*/ 1112 w 1430"/>
                <a:gd name="T1" fmla="*/ 1835 h 1969"/>
                <a:gd name="T2" fmla="*/ 1006 w 1430"/>
                <a:gd name="T3" fmla="*/ 1791 h 1969"/>
                <a:gd name="T4" fmla="*/ 865 w 1430"/>
                <a:gd name="T5" fmla="*/ 1774 h 1969"/>
                <a:gd name="T6" fmla="*/ 776 w 1430"/>
                <a:gd name="T7" fmla="*/ 1809 h 1969"/>
                <a:gd name="T8" fmla="*/ 618 w 1430"/>
                <a:gd name="T9" fmla="*/ 1827 h 1969"/>
                <a:gd name="T10" fmla="*/ 582 w 1430"/>
                <a:gd name="T11" fmla="*/ 1738 h 1969"/>
                <a:gd name="T12" fmla="*/ 485 w 1430"/>
                <a:gd name="T13" fmla="*/ 1694 h 1969"/>
                <a:gd name="T14" fmla="*/ 459 w 1430"/>
                <a:gd name="T15" fmla="*/ 1571 h 1969"/>
                <a:gd name="T16" fmla="*/ 450 w 1430"/>
                <a:gd name="T17" fmla="*/ 1438 h 1969"/>
                <a:gd name="T18" fmla="*/ 406 w 1430"/>
                <a:gd name="T19" fmla="*/ 1359 h 1969"/>
                <a:gd name="T20" fmla="*/ 565 w 1430"/>
                <a:gd name="T21" fmla="*/ 1324 h 1969"/>
                <a:gd name="T22" fmla="*/ 591 w 1430"/>
                <a:gd name="T23" fmla="*/ 1200 h 1969"/>
                <a:gd name="T24" fmla="*/ 494 w 1430"/>
                <a:gd name="T25" fmla="*/ 1130 h 1969"/>
                <a:gd name="T26" fmla="*/ 397 w 1430"/>
                <a:gd name="T27" fmla="*/ 1050 h 1969"/>
                <a:gd name="T28" fmla="*/ 291 w 1430"/>
                <a:gd name="T29" fmla="*/ 997 h 1969"/>
                <a:gd name="T30" fmla="*/ 212 w 1430"/>
                <a:gd name="T31" fmla="*/ 944 h 1969"/>
                <a:gd name="T32" fmla="*/ 79 w 1430"/>
                <a:gd name="T33" fmla="*/ 883 h 1969"/>
                <a:gd name="T34" fmla="*/ 0 w 1430"/>
                <a:gd name="T35" fmla="*/ 785 h 1969"/>
                <a:gd name="T36" fmla="*/ 168 w 1430"/>
                <a:gd name="T37" fmla="*/ 680 h 1969"/>
                <a:gd name="T38" fmla="*/ 132 w 1430"/>
                <a:gd name="T39" fmla="*/ 521 h 1969"/>
                <a:gd name="T40" fmla="*/ 35 w 1430"/>
                <a:gd name="T41" fmla="*/ 415 h 1969"/>
                <a:gd name="T42" fmla="*/ 97 w 1430"/>
                <a:gd name="T43" fmla="*/ 247 h 1969"/>
                <a:gd name="T44" fmla="*/ 115 w 1430"/>
                <a:gd name="T45" fmla="*/ 62 h 1969"/>
                <a:gd name="T46" fmla="*/ 203 w 1430"/>
                <a:gd name="T47" fmla="*/ 27 h 1969"/>
                <a:gd name="T48" fmla="*/ 256 w 1430"/>
                <a:gd name="T49" fmla="*/ 80 h 1969"/>
                <a:gd name="T50" fmla="*/ 256 w 1430"/>
                <a:gd name="T51" fmla="*/ 212 h 1969"/>
                <a:gd name="T52" fmla="*/ 423 w 1430"/>
                <a:gd name="T53" fmla="*/ 256 h 1969"/>
                <a:gd name="T54" fmla="*/ 415 w 1430"/>
                <a:gd name="T55" fmla="*/ 362 h 1969"/>
                <a:gd name="T56" fmla="*/ 379 w 1430"/>
                <a:gd name="T57" fmla="*/ 503 h 1969"/>
                <a:gd name="T58" fmla="*/ 521 w 1430"/>
                <a:gd name="T59" fmla="*/ 450 h 1969"/>
                <a:gd name="T60" fmla="*/ 653 w 1430"/>
                <a:gd name="T61" fmla="*/ 521 h 1969"/>
                <a:gd name="T62" fmla="*/ 750 w 1430"/>
                <a:gd name="T63" fmla="*/ 574 h 1969"/>
                <a:gd name="T64" fmla="*/ 865 w 1430"/>
                <a:gd name="T65" fmla="*/ 653 h 1969"/>
                <a:gd name="T66" fmla="*/ 935 w 1430"/>
                <a:gd name="T67" fmla="*/ 812 h 1969"/>
                <a:gd name="T68" fmla="*/ 971 w 1430"/>
                <a:gd name="T69" fmla="*/ 962 h 1969"/>
                <a:gd name="T70" fmla="*/ 1068 w 1430"/>
                <a:gd name="T71" fmla="*/ 1103 h 1969"/>
                <a:gd name="T72" fmla="*/ 1200 w 1430"/>
                <a:gd name="T73" fmla="*/ 1156 h 1969"/>
                <a:gd name="T74" fmla="*/ 1324 w 1430"/>
                <a:gd name="T75" fmla="*/ 1288 h 1969"/>
                <a:gd name="T76" fmla="*/ 1359 w 1430"/>
                <a:gd name="T77" fmla="*/ 1412 h 1969"/>
                <a:gd name="T78" fmla="*/ 1315 w 1430"/>
                <a:gd name="T79" fmla="*/ 1509 h 1969"/>
                <a:gd name="T80" fmla="*/ 1359 w 1430"/>
                <a:gd name="T81" fmla="*/ 1659 h 1969"/>
                <a:gd name="T82" fmla="*/ 1429 w 1430"/>
                <a:gd name="T83" fmla="*/ 1756 h 1969"/>
                <a:gd name="T84" fmla="*/ 1315 w 1430"/>
                <a:gd name="T85" fmla="*/ 1906 h 1969"/>
                <a:gd name="T86" fmla="*/ 1227 w 1430"/>
                <a:gd name="T87" fmla="*/ 1933 h 1969"/>
                <a:gd name="T88" fmla="*/ 1129 w 1430"/>
                <a:gd name="T89" fmla="*/ 1941 h 1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30" h="1969">
                  <a:moveTo>
                    <a:pt x="1121" y="1888"/>
                  </a:moveTo>
                  <a:lnTo>
                    <a:pt x="1112" y="1835"/>
                  </a:lnTo>
                  <a:lnTo>
                    <a:pt x="1041" y="1827"/>
                  </a:lnTo>
                  <a:lnTo>
                    <a:pt x="1006" y="1791"/>
                  </a:lnTo>
                  <a:lnTo>
                    <a:pt x="944" y="1765"/>
                  </a:lnTo>
                  <a:lnTo>
                    <a:pt x="865" y="1774"/>
                  </a:lnTo>
                  <a:lnTo>
                    <a:pt x="856" y="1712"/>
                  </a:lnTo>
                  <a:lnTo>
                    <a:pt x="776" y="1809"/>
                  </a:lnTo>
                  <a:lnTo>
                    <a:pt x="688" y="1844"/>
                  </a:lnTo>
                  <a:lnTo>
                    <a:pt x="618" y="1827"/>
                  </a:lnTo>
                  <a:lnTo>
                    <a:pt x="626" y="1765"/>
                  </a:lnTo>
                  <a:lnTo>
                    <a:pt x="582" y="1738"/>
                  </a:lnTo>
                  <a:lnTo>
                    <a:pt x="503" y="1738"/>
                  </a:lnTo>
                  <a:lnTo>
                    <a:pt x="485" y="1694"/>
                  </a:lnTo>
                  <a:lnTo>
                    <a:pt x="476" y="1633"/>
                  </a:lnTo>
                  <a:lnTo>
                    <a:pt x="459" y="1571"/>
                  </a:lnTo>
                  <a:lnTo>
                    <a:pt x="441" y="1500"/>
                  </a:lnTo>
                  <a:lnTo>
                    <a:pt x="450" y="1438"/>
                  </a:lnTo>
                  <a:lnTo>
                    <a:pt x="379" y="1403"/>
                  </a:lnTo>
                  <a:lnTo>
                    <a:pt x="406" y="1359"/>
                  </a:lnTo>
                  <a:lnTo>
                    <a:pt x="485" y="1333"/>
                  </a:lnTo>
                  <a:lnTo>
                    <a:pt x="565" y="1324"/>
                  </a:lnTo>
                  <a:lnTo>
                    <a:pt x="600" y="1288"/>
                  </a:lnTo>
                  <a:lnTo>
                    <a:pt x="591" y="1200"/>
                  </a:lnTo>
                  <a:lnTo>
                    <a:pt x="565" y="1138"/>
                  </a:lnTo>
                  <a:lnTo>
                    <a:pt x="494" y="1130"/>
                  </a:lnTo>
                  <a:lnTo>
                    <a:pt x="476" y="1077"/>
                  </a:lnTo>
                  <a:lnTo>
                    <a:pt x="397" y="1050"/>
                  </a:lnTo>
                  <a:lnTo>
                    <a:pt x="344" y="1015"/>
                  </a:lnTo>
                  <a:lnTo>
                    <a:pt x="291" y="997"/>
                  </a:lnTo>
                  <a:lnTo>
                    <a:pt x="300" y="953"/>
                  </a:lnTo>
                  <a:lnTo>
                    <a:pt x="212" y="944"/>
                  </a:lnTo>
                  <a:lnTo>
                    <a:pt x="141" y="883"/>
                  </a:lnTo>
                  <a:lnTo>
                    <a:pt x="79" y="883"/>
                  </a:lnTo>
                  <a:lnTo>
                    <a:pt x="18" y="865"/>
                  </a:lnTo>
                  <a:lnTo>
                    <a:pt x="0" y="785"/>
                  </a:lnTo>
                  <a:lnTo>
                    <a:pt x="97" y="733"/>
                  </a:lnTo>
                  <a:lnTo>
                    <a:pt x="168" y="680"/>
                  </a:lnTo>
                  <a:lnTo>
                    <a:pt x="168" y="609"/>
                  </a:lnTo>
                  <a:lnTo>
                    <a:pt x="132" y="521"/>
                  </a:lnTo>
                  <a:lnTo>
                    <a:pt x="88" y="468"/>
                  </a:lnTo>
                  <a:lnTo>
                    <a:pt x="35" y="415"/>
                  </a:lnTo>
                  <a:lnTo>
                    <a:pt x="79" y="344"/>
                  </a:lnTo>
                  <a:lnTo>
                    <a:pt x="97" y="247"/>
                  </a:lnTo>
                  <a:lnTo>
                    <a:pt x="123" y="141"/>
                  </a:lnTo>
                  <a:lnTo>
                    <a:pt x="115" y="62"/>
                  </a:lnTo>
                  <a:lnTo>
                    <a:pt x="159" y="0"/>
                  </a:lnTo>
                  <a:lnTo>
                    <a:pt x="203" y="27"/>
                  </a:lnTo>
                  <a:lnTo>
                    <a:pt x="194" y="97"/>
                  </a:lnTo>
                  <a:lnTo>
                    <a:pt x="256" y="80"/>
                  </a:lnTo>
                  <a:lnTo>
                    <a:pt x="256" y="150"/>
                  </a:lnTo>
                  <a:lnTo>
                    <a:pt x="256" y="212"/>
                  </a:lnTo>
                  <a:lnTo>
                    <a:pt x="318" y="238"/>
                  </a:lnTo>
                  <a:lnTo>
                    <a:pt x="423" y="256"/>
                  </a:lnTo>
                  <a:lnTo>
                    <a:pt x="415" y="291"/>
                  </a:lnTo>
                  <a:lnTo>
                    <a:pt x="415" y="362"/>
                  </a:lnTo>
                  <a:lnTo>
                    <a:pt x="362" y="432"/>
                  </a:lnTo>
                  <a:lnTo>
                    <a:pt x="379" y="503"/>
                  </a:lnTo>
                  <a:lnTo>
                    <a:pt x="441" y="459"/>
                  </a:lnTo>
                  <a:lnTo>
                    <a:pt x="521" y="450"/>
                  </a:lnTo>
                  <a:lnTo>
                    <a:pt x="573" y="468"/>
                  </a:lnTo>
                  <a:lnTo>
                    <a:pt x="653" y="521"/>
                  </a:lnTo>
                  <a:lnTo>
                    <a:pt x="688" y="565"/>
                  </a:lnTo>
                  <a:lnTo>
                    <a:pt x="750" y="574"/>
                  </a:lnTo>
                  <a:lnTo>
                    <a:pt x="803" y="582"/>
                  </a:lnTo>
                  <a:lnTo>
                    <a:pt x="865" y="653"/>
                  </a:lnTo>
                  <a:lnTo>
                    <a:pt x="944" y="715"/>
                  </a:lnTo>
                  <a:lnTo>
                    <a:pt x="935" y="812"/>
                  </a:lnTo>
                  <a:lnTo>
                    <a:pt x="918" y="891"/>
                  </a:lnTo>
                  <a:lnTo>
                    <a:pt x="971" y="962"/>
                  </a:lnTo>
                  <a:lnTo>
                    <a:pt x="1024" y="1033"/>
                  </a:lnTo>
                  <a:lnTo>
                    <a:pt x="1068" y="1103"/>
                  </a:lnTo>
                  <a:lnTo>
                    <a:pt x="1138" y="1138"/>
                  </a:lnTo>
                  <a:lnTo>
                    <a:pt x="1200" y="1156"/>
                  </a:lnTo>
                  <a:lnTo>
                    <a:pt x="1262" y="1200"/>
                  </a:lnTo>
                  <a:lnTo>
                    <a:pt x="1324" y="1288"/>
                  </a:lnTo>
                  <a:lnTo>
                    <a:pt x="1359" y="1341"/>
                  </a:lnTo>
                  <a:lnTo>
                    <a:pt x="1359" y="1412"/>
                  </a:lnTo>
                  <a:lnTo>
                    <a:pt x="1297" y="1430"/>
                  </a:lnTo>
                  <a:lnTo>
                    <a:pt x="1315" y="1509"/>
                  </a:lnTo>
                  <a:lnTo>
                    <a:pt x="1332" y="1580"/>
                  </a:lnTo>
                  <a:lnTo>
                    <a:pt x="1359" y="1659"/>
                  </a:lnTo>
                  <a:lnTo>
                    <a:pt x="1385" y="1703"/>
                  </a:lnTo>
                  <a:lnTo>
                    <a:pt x="1429" y="1756"/>
                  </a:lnTo>
                  <a:lnTo>
                    <a:pt x="1341" y="1835"/>
                  </a:lnTo>
                  <a:lnTo>
                    <a:pt x="1315" y="1906"/>
                  </a:lnTo>
                  <a:lnTo>
                    <a:pt x="1271" y="1968"/>
                  </a:lnTo>
                  <a:lnTo>
                    <a:pt x="1227" y="1933"/>
                  </a:lnTo>
                  <a:lnTo>
                    <a:pt x="1174" y="1959"/>
                  </a:lnTo>
                  <a:lnTo>
                    <a:pt x="1129" y="1941"/>
                  </a:lnTo>
                  <a:lnTo>
                    <a:pt x="1121" y="188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4" name="Freeform 14">
              <a:extLst>
                <a:ext uri="{FF2B5EF4-FFF2-40B4-BE49-F238E27FC236}">
                  <a16:creationId xmlns:a16="http://schemas.microsoft.com/office/drawing/2014/main" id="{7C7F9F0A-F8EF-41A8-B530-43C181CF05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887" y="2651125"/>
              <a:ext cx="542925" cy="387350"/>
            </a:xfrm>
            <a:custGeom>
              <a:avLst/>
              <a:gdLst>
                <a:gd name="T0" fmla="*/ 1438 w 1510"/>
                <a:gd name="T1" fmla="*/ 0 h 1077"/>
                <a:gd name="T2" fmla="*/ 1323 w 1510"/>
                <a:gd name="T3" fmla="*/ 79 h 1077"/>
                <a:gd name="T4" fmla="*/ 1165 w 1510"/>
                <a:gd name="T5" fmla="*/ 35 h 1077"/>
                <a:gd name="T6" fmla="*/ 1006 w 1510"/>
                <a:gd name="T7" fmla="*/ 115 h 1077"/>
                <a:gd name="T8" fmla="*/ 935 w 1510"/>
                <a:gd name="T9" fmla="*/ 194 h 1077"/>
                <a:gd name="T10" fmla="*/ 776 w 1510"/>
                <a:gd name="T11" fmla="*/ 300 h 1077"/>
                <a:gd name="T12" fmla="*/ 661 w 1510"/>
                <a:gd name="T13" fmla="*/ 326 h 1077"/>
                <a:gd name="T14" fmla="*/ 556 w 1510"/>
                <a:gd name="T15" fmla="*/ 97 h 1077"/>
                <a:gd name="T16" fmla="*/ 432 w 1510"/>
                <a:gd name="T17" fmla="*/ 150 h 1077"/>
                <a:gd name="T18" fmla="*/ 300 w 1510"/>
                <a:gd name="T19" fmla="*/ 79 h 1077"/>
                <a:gd name="T20" fmla="*/ 335 w 1510"/>
                <a:gd name="T21" fmla="*/ 238 h 1077"/>
                <a:gd name="T22" fmla="*/ 220 w 1510"/>
                <a:gd name="T23" fmla="*/ 282 h 1077"/>
                <a:gd name="T24" fmla="*/ 106 w 1510"/>
                <a:gd name="T25" fmla="*/ 326 h 1077"/>
                <a:gd name="T26" fmla="*/ 0 w 1510"/>
                <a:gd name="T27" fmla="*/ 362 h 1077"/>
                <a:gd name="T28" fmla="*/ 0 w 1510"/>
                <a:gd name="T29" fmla="*/ 485 h 1077"/>
                <a:gd name="T30" fmla="*/ 123 w 1510"/>
                <a:gd name="T31" fmla="*/ 459 h 1077"/>
                <a:gd name="T32" fmla="*/ 132 w 1510"/>
                <a:gd name="T33" fmla="*/ 538 h 1077"/>
                <a:gd name="T34" fmla="*/ 79 w 1510"/>
                <a:gd name="T35" fmla="*/ 635 h 1077"/>
                <a:gd name="T36" fmla="*/ 61 w 1510"/>
                <a:gd name="T37" fmla="*/ 759 h 1077"/>
                <a:gd name="T38" fmla="*/ 132 w 1510"/>
                <a:gd name="T39" fmla="*/ 838 h 1077"/>
                <a:gd name="T40" fmla="*/ 203 w 1510"/>
                <a:gd name="T41" fmla="*/ 918 h 1077"/>
                <a:gd name="T42" fmla="*/ 361 w 1510"/>
                <a:gd name="T43" fmla="*/ 944 h 1077"/>
                <a:gd name="T44" fmla="*/ 467 w 1510"/>
                <a:gd name="T45" fmla="*/ 979 h 1077"/>
                <a:gd name="T46" fmla="*/ 547 w 1510"/>
                <a:gd name="T47" fmla="*/ 1041 h 1077"/>
                <a:gd name="T48" fmla="*/ 688 w 1510"/>
                <a:gd name="T49" fmla="*/ 1032 h 1077"/>
                <a:gd name="T50" fmla="*/ 679 w 1510"/>
                <a:gd name="T51" fmla="*/ 926 h 1077"/>
                <a:gd name="T52" fmla="*/ 661 w 1510"/>
                <a:gd name="T53" fmla="*/ 768 h 1077"/>
                <a:gd name="T54" fmla="*/ 794 w 1510"/>
                <a:gd name="T55" fmla="*/ 723 h 1077"/>
                <a:gd name="T56" fmla="*/ 917 w 1510"/>
                <a:gd name="T57" fmla="*/ 670 h 1077"/>
                <a:gd name="T58" fmla="*/ 1023 w 1510"/>
                <a:gd name="T59" fmla="*/ 556 h 1077"/>
                <a:gd name="T60" fmla="*/ 1200 w 1510"/>
                <a:gd name="T61" fmla="*/ 538 h 1077"/>
                <a:gd name="T62" fmla="*/ 1385 w 1510"/>
                <a:gd name="T63" fmla="*/ 503 h 1077"/>
                <a:gd name="T64" fmla="*/ 1447 w 1510"/>
                <a:gd name="T65" fmla="*/ 326 h 1077"/>
                <a:gd name="T66" fmla="*/ 1473 w 1510"/>
                <a:gd name="T67" fmla="*/ 167 h 1077"/>
                <a:gd name="T68" fmla="*/ 1509 w 1510"/>
                <a:gd name="T69" fmla="*/ 17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0" h="1077">
                  <a:moveTo>
                    <a:pt x="1509" y="17"/>
                  </a:moveTo>
                  <a:lnTo>
                    <a:pt x="1438" y="0"/>
                  </a:lnTo>
                  <a:lnTo>
                    <a:pt x="1376" y="17"/>
                  </a:lnTo>
                  <a:lnTo>
                    <a:pt x="1323" y="79"/>
                  </a:lnTo>
                  <a:lnTo>
                    <a:pt x="1244" y="53"/>
                  </a:lnTo>
                  <a:lnTo>
                    <a:pt x="1165" y="35"/>
                  </a:lnTo>
                  <a:lnTo>
                    <a:pt x="1094" y="62"/>
                  </a:lnTo>
                  <a:lnTo>
                    <a:pt x="1006" y="115"/>
                  </a:lnTo>
                  <a:lnTo>
                    <a:pt x="935" y="141"/>
                  </a:lnTo>
                  <a:lnTo>
                    <a:pt x="935" y="194"/>
                  </a:lnTo>
                  <a:lnTo>
                    <a:pt x="891" y="256"/>
                  </a:lnTo>
                  <a:lnTo>
                    <a:pt x="776" y="300"/>
                  </a:lnTo>
                  <a:lnTo>
                    <a:pt x="732" y="362"/>
                  </a:lnTo>
                  <a:lnTo>
                    <a:pt x="661" y="326"/>
                  </a:lnTo>
                  <a:lnTo>
                    <a:pt x="609" y="176"/>
                  </a:lnTo>
                  <a:lnTo>
                    <a:pt x="556" y="97"/>
                  </a:lnTo>
                  <a:lnTo>
                    <a:pt x="503" y="123"/>
                  </a:lnTo>
                  <a:lnTo>
                    <a:pt x="432" y="150"/>
                  </a:lnTo>
                  <a:lnTo>
                    <a:pt x="388" y="97"/>
                  </a:lnTo>
                  <a:lnTo>
                    <a:pt x="300" y="79"/>
                  </a:lnTo>
                  <a:lnTo>
                    <a:pt x="317" y="150"/>
                  </a:lnTo>
                  <a:lnTo>
                    <a:pt x="335" y="238"/>
                  </a:lnTo>
                  <a:lnTo>
                    <a:pt x="282" y="300"/>
                  </a:lnTo>
                  <a:lnTo>
                    <a:pt x="220" y="282"/>
                  </a:lnTo>
                  <a:lnTo>
                    <a:pt x="158" y="291"/>
                  </a:lnTo>
                  <a:lnTo>
                    <a:pt x="106" y="326"/>
                  </a:lnTo>
                  <a:lnTo>
                    <a:pt x="70" y="353"/>
                  </a:lnTo>
                  <a:lnTo>
                    <a:pt x="0" y="362"/>
                  </a:lnTo>
                  <a:lnTo>
                    <a:pt x="35" y="432"/>
                  </a:lnTo>
                  <a:lnTo>
                    <a:pt x="0" y="485"/>
                  </a:lnTo>
                  <a:lnTo>
                    <a:pt x="61" y="494"/>
                  </a:lnTo>
                  <a:lnTo>
                    <a:pt x="123" y="459"/>
                  </a:lnTo>
                  <a:lnTo>
                    <a:pt x="194" y="476"/>
                  </a:lnTo>
                  <a:lnTo>
                    <a:pt x="132" y="538"/>
                  </a:lnTo>
                  <a:lnTo>
                    <a:pt x="88" y="582"/>
                  </a:lnTo>
                  <a:lnTo>
                    <a:pt x="79" y="635"/>
                  </a:lnTo>
                  <a:lnTo>
                    <a:pt x="79" y="688"/>
                  </a:lnTo>
                  <a:lnTo>
                    <a:pt x="61" y="759"/>
                  </a:lnTo>
                  <a:lnTo>
                    <a:pt x="61" y="829"/>
                  </a:lnTo>
                  <a:lnTo>
                    <a:pt x="132" y="838"/>
                  </a:lnTo>
                  <a:lnTo>
                    <a:pt x="185" y="856"/>
                  </a:lnTo>
                  <a:lnTo>
                    <a:pt x="203" y="918"/>
                  </a:lnTo>
                  <a:lnTo>
                    <a:pt x="238" y="962"/>
                  </a:lnTo>
                  <a:lnTo>
                    <a:pt x="361" y="944"/>
                  </a:lnTo>
                  <a:lnTo>
                    <a:pt x="441" y="944"/>
                  </a:lnTo>
                  <a:lnTo>
                    <a:pt x="467" y="979"/>
                  </a:lnTo>
                  <a:lnTo>
                    <a:pt x="547" y="988"/>
                  </a:lnTo>
                  <a:lnTo>
                    <a:pt x="547" y="1041"/>
                  </a:lnTo>
                  <a:lnTo>
                    <a:pt x="626" y="1076"/>
                  </a:lnTo>
                  <a:lnTo>
                    <a:pt x="688" y="1032"/>
                  </a:lnTo>
                  <a:lnTo>
                    <a:pt x="679" y="979"/>
                  </a:lnTo>
                  <a:lnTo>
                    <a:pt x="679" y="926"/>
                  </a:lnTo>
                  <a:lnTo>
                    <a:pt x="697" y="856"/>
                  </a:lnTo>
                  <a:lnTo>
                    <a:pt x="661" y="768"/>
                  </a:lnTo>
                  <a:lnTo>
                    <a:pt x="706" y="723"/>
                  </a:lnTo>
                  <a:lnTo>
                    <a:pt x="794" y="723"/>
                  </a:lnTo>
                  <a:lnTo>
                    <a:pt x="838" y="688"/>
                  </a:lnTo>
                  <a:lnTo>
                    <a:pt x="917" y="670"/>
                  </a:lnTo>
                  <a:lnTo>
                    <a:pt x="979" y="600"/>
                  </a:lnTo>
                  <a:lnTo>
                    <a:pt x="1023" y="556"/>
                  </a:lnTo>
                  <a:lnTo>
                    <a:pt x="1094" y="529"/>
                  </a:lnTo>
                  <a:lnTo>
                    <a:pt x="1200" y="538"/>
                  </a:lnTo>
                  <a:lnTo>
                    <a:pt x="1315" y="538"/>
                  </a:lnTo>
                  <a:lnTo>
                    <a:pt x="1385" y="503"/>
                  </a:lnTo>
                  <a:lnTo>
                    <a:pt x="1447" y="415"/>
                  </a:lnTo>
                  <a:lnTo>
                    <a:pt x="1447" y="326"/>
                  </a:lnTo>
                  <a:lnTo>
                    <a:pt x="1482" y="265"/>
                  </a:lnTo>
                  <a:lnTo>
                    <a:pt x="1473" y="167"/>
                  </a:lnTo>
                  <a:lnTo>
                    <a:pt x="1482" y="97"/>
                  </a:lnTo>
                  <a:lnTo>
                    <a:pt x="1509" y="1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5" name="Freeform 16">
              <a:extLst>
                <a:ext uri="{FF2B5EF4-FFF2-40B4-BE49-F238E27FC236}">
                  <a16:creationId xmlns:a16="http://schemas.microsoft.com/office/drawing/2014/main" id="{E151B45C-E932-4261-B556-032CF33C7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037" y="1692275"/>
              <a:ext cx="876300" cy="965200"/>
            </a:xfrm>
            <a:custGeom>
              <a:avLst/>
              <a:gdLst>
                <a:gd name="T0" fmla="*/ 698 w 2436"/>
                <a:gd name="T1" fmla="*/ 1102 h 2682"/>
                <a:gd name="T2" fmla="*/ 751 w 2436"/>
                <a:gd name="T3" fmla="*/ 1279 h 2682"/>
                <a:gd name="T4" fmla="*/ 592 w 2436"/>
                <a:gd name="T5" fmla="*/ 1402 h 2682"/>
                <a:gd name="T6" fmla="*/ 451 w 2436"/>
                <a:gd name="T7" fmla="*/ 1570 h 2682"/>
                <a:gd name="T8" fmla="*/ 283 w 2436"/>
                <a:gd name="T9" fmla="*/ 1684 h 2682"/>
                <a:gd name="T10" fmla="*/ 142 w 2436"/>
                <a:gd name="T11" fmla="*/ 1808 h 2682"/>
                <a:gd name="T12" fmla="*/ 115 w 2436"/>
                <a:gd name="T13" fmla="*/ 1993 h 2682"/>
                <a:gd name="T14" fmla="*/ 80 w 2436"/>
                <a:gd name="T15" fmla="*/ 2179 h 2682"/>
                <a:gd name="T16" fmla="*/ 248 w 2436"/>
                <a:gd name="T17" fmla="*/ 2346 h 2682"/>
                <a:gd name="T18" fmla="*/ 345 w 2436"/>
                <a:gd name="T19" fmla="*/ 2417 h 2682"/>
                <a:gd name="T20" fmla="*/ 415 w 2436"/>
                <a:gd name="T21" fmla="*/ 2549 h 2682"/>
                <a:gd name="T22" fmla="*/ 601 w 2436"/>
                <a:gd name="T23" fmla="*/ 2584 h 2682"/>
                <a:gd name="T24" fmla="*/ 768 w 2436"/>
                <a:gd name="T25" fmla="*/ 2673 h 2682"/>
                <a:gd name="T26" fmla="*/ 971 w 2436"/>
                <a:gd name="T27" fmla="*/ 2611 h 2682"/>
                <a:gd name="T28" fmla="*/ 1121 w 2436"/>
                <a:gd name="T29" fmla="*/ 2611 h 2682"/>
                <a:gd name="T30" fmla="*/ 1209 w 2436"/>
                <a:gd name="T31" fmla="*/ 2329 h 2682"/>
                <a:gd name="T32" fmla="*/ 1395 w 2436"/>
                <a:gd name="T33" fmla="*/ 2364 h 2682"/>
                <a:gd name="T34" fmla="*/ 1271 w 2436"/>
                <a:gd name="T35" fmla="*/ 2540 h 2682"/>
                <a:gd name="T36" fmla="*/ 1421 w 2436"/>
                <a:gd name="T37" fmla="*/ 2540 h 2682"/>
                <a:gd name="T38" fmla="*/ 1571 w 2436"/>
                <a:gd name="T39" fmla="*/ 2443 h 2682"/>
                <a:gd name="T40" fmla="*/ 1801 w 2436"/>
                <a:gd name="T41" fmla="*/ 2381 h 2682"/>
                <a:gd name="T42" fmla="*/ 2012 w 2436"/>
                <a:gd name="T43" fmla="*/ 2187 h 2682"/>
                <a:gd name="T44" fmla="*/ 2153 w 2436"/>
                <a:gd name="T45" fmla="*/ 1993 h 2682"/>
                <a:gd name="T46" fmla="*/ 2082 w 2436"/>
                <a:gd name="T47" fmla="*/ 1781 h 2682"/>
                <a:gd name="T48" fmla="*/ 2197 w 2436"/>
                <a:gd name="T49" fmla="*/ 1773 h 2682"/>
                <a:gd name="T50" fmla="*/ 2347 w 2436"/>
                <a:gd name="T51" fmla="*/ 1799 h 2682"/>
                <a:gd name="T52" fmla="*/ 2435 w 2436"/>
                <a:gd name="T53" fmla="*/ 1614 h 2682"/>
                <a:gd name="T54" fmla="*/ 2435 w 2436"/>
                <a:gd name="T55" fmla="*/ 1402 h 2682"/>
                <a:gd name="T56" fmla="*/ 2320 w 2436"/>
                <a:gd name="T57" fmla="*/ 1279 h 2682"/>
                <a:gd name="T58" fmla="*/ 2153 w 2436"/>
                <a:gd name="T59" fmla="*/ 1234 h 2682"/>
                <a:gd name="T60" fmla="*/ 1968 w 2436"/>
                <a:gd name="T61" fmla="*/ 1120 h 2682"/>
                <a:gd name="T62" fmla="*/ 1968 w 2436"/>
                <a:gd name="T63" fmla="*/ 899 h 2682"/>
                <a:gd name="T64" fmla="*/ 1907 w 2436"/>
                <a:gd name="T65" fmla="*/ 740 h 2682"/>
                <a:gd name="T66" fmla="*/ 1792 w 2436"/>
                <a:gd name="T67" fmla="*/ 626 h 2682"/>
                <a:gd name="T68" fmla="*/ 1686 w 2436"/>
                <a:gd name="T69" fmla="*/ 546 h 2682"/>
                <a:gd name="T70" fmla="*/ 1474 w 2436"/>
                <a:gd name="T71" fmla="*/ 590 h 2682"/>
                <a:gd name="T72" fmla="*/ 1324 w 2436"/>
                <a:gd name="T73" fmla="*/ 626 h 2682"/>
                <a:gd name="T74" fmla="*/ 1121 w 2436"/>
                <a:gd name="T75" fmla="*/ 546 h 2682"/>
                <a:gd name="T76" fmla="*/ 1006 w 2436"/>
                <a:gd name="T77" fmla="*/ 449 h 2682"/>
                <a:gd name="T78" fmla="*/ 883 w 2436"/>
                <a:gd name="T79" fmla="*/ 326 h 2682"/>
                <a:gd name="T80" fmla="*/ 901 w 2436"/>
                <a:gd name="T81" fmla="*/ 159 h 2682"/>
                <a:gd name="T82" fmla="*/ 786 w 2436"/>
                <a:gd name="T83" fmla="*/ 44 h 2682"/>
                <a:gd name="T84" fmla="*/ 777 w 2436"/>
                <a:gd name="T85" fmla="*/ 265 h 2682"/>
                <a:gd name="T86" fmla="*/ 821 w 2436"/>
                <a:gd name="T87" fmla="*/ 511 h 2682"/>
                <a:gd name="T88" fmla="*/ 724 w 2436"/>
                <a:gd name="T89" fmla="*/ 723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36" h="2682">
                  <a:moveTo>
                    <a:pt x="680" y="943"/>
                  </a:moveTo>
                  <a:lnTo>
                    <a:pt x="698" y="1023"/>
                  </a:lnTo>
                  <a:lnTo>
                    <a:pt x="698" y="1102"/>
                  </a:lnTo>
                  <a:lnTo>
                    <a:pt x="733" y="1173"/>
                  </a:lnTo>
                  <a:lnTo>
                    <a:pt x="777" y="1226"/>
                  </a:lnTo>
                  <a:lnTo>
                    <a:pt x="751" y="1279"/>
                  </a:lnTo>
                  <a:lnTo>
                    <a:pt x="698" y="1331"/>
                  </a:lnTo>
                  <a:lnTo>
                    <a:pt x="609" y="1349"/>
                  </a:lnTo>
                  <a:lnTo>
                    <a:pt x="592" y="1402"/>
                  </a:lnTo>
                  <a:lnTo>
                    <a:pt x="530" y="1429"/>
                  </a:lnTo>
                  <a:lnTo>
                    <a:pt x="495" y="1508"/>
                  </a:lnTo>
                  <a:lnTo>
                    <a:pt x="451" y="1570"/>
                  </a:lnTo>
                  <a:lnTo>
                    <a:pt x="371" y="1587"/>
                  </a:lnTo>
                  <a:lnTo>
                    <a:pt x="309" y="1623"/>
                  </a:lnTo>
                  <a:lnTo>
                    <a:pt x="283" y="1684"/>
                  </a:lnTo>
                  <a:lnTo>
                    <a:pt x="195" y="1702"/>
                  </a:lnTo>
                  <a:lnTo>
                    <a:pt x="159" y="1746"/>
                  </a:lnTo>
                  <a:lnTo>
                    <a:pt x="142" y="1808"/>
                  </a:lnTo>
                  <a:lnTo>
                    <a:pt x="150" y="1887"/>
                  </a:lnTo>
                  <a:lnTo>
                    <a:pt x="168" y="1949"/>
                  </a:lnTo>
                  <a:lnTo>
                    <a:pt x="115" y="1993"/>
                  </a:lnTo>
                  <a:lnTo>
                    <a:pt x="80" y="2055"/>
                  </a:lnTo>
                  <a:lnTo>
                    <a:pt x="0" y="2126"/>
                  </a:lnTo>
                  <a:lnTo>
                    <a:pt x="80" y="2179"/>
                  </a:lnTo>
                  <a:lnTo>
                    <a:pt x="98" y="2258"/>
                  </a:lnTo>
                  <a:lnTo>
                    <a:pt x="168" y="2337"/>
                  </a:lnTo>
                  <a:lnTo>
                    <a:pt x="248" y="2346"/>
                  </a:lnTo>
                  <a:lnTo>
                    <a:pt x="309" y="2284"/>
                  </a:lnTo>
                  <a:lnTo>
                    <a:pt x="353" y="2329"/>
                  </a:lnTo>
                  <a:lnTo>
                    <a:pt x="345" y="2417"/>
                  </a:lnTo>
                  <a:lnTo>
                    <a:pt x="380" y="2452"/>
                  </a:lnTo>
                  <a:lnTo>
                    <a:pt x="362" y="2523"/>
                  </a:lnTo>
                  <a:lnTo>
                    <a:pt x="415" y="2549"/>
                  </a:lnTo>
                  <a:lnTo>
                    <a:pt x="451" y="2496"/>
                  </a:lnTo>
                  <a:lnTo>
                    <a:pt x="539" y="2540"/>
                  </a:lnTo>
                  <a:lnTo>
                    <a:pt x="601" y="2584"/>
                  </a:lnTo>
                  <a:lnTo>
                    <a:pt x="671" y="2593"/>
                  </a:lnTo>
                  <a:lnTo>
                    <a:pt x="706" y="2655"/>
                  </a:lnTo>
                  <a:lnTo>
                    <a:pt x="768" y="2673"/>
                  </a:lnTo>
                  <a:lnTo>
                    <a:pt x="839" y="2681"/>
                  </a:lnTo>
                  <a:lnTo>
                    <a:pt x="918" y="2646"/>
                  </a:lnTo>
                  <a:lnTo>
                    <a:pt x="971" y="2611"/>
                  </a:lnTo>
                  <a:lnTo>
                    <a:pt x="1042" y="2611"/>
                  </a:lnTo>
                  <a:lnTo>
                    <a:pt x="1095" y="2681"/>
                  </a:lnTo>
                  <a:lnTo>
                    <a:pt x="1121" y="2611"/>
                  </a:lnTo>
                  <a:lnTo>
                    <a:pt x="1121" y="2505"/>
                  </a:lnTo>
                  <a:lnTo>
                    <a:pt x="1148" y="2381"/>
                  </a:lnTo>
                  <a:lnTo>
                    <a:pt x="1209" y="2329"/>
                  </a:lnTo>
                  <a:lnTo>
                    <a:pt x="1289" y="2311"/>
                  </a:lnTo>
                  <a:lnTo>
                    <a:pt x="1359" y="2329"/>
                  </a:lnTo>
                  <a:lnTo>
                    <a:pt x="1395" y="2364"/>
                  </a:lnTo>
                  <a:lnTo>
                    <a:pt x="1412" y="2434"/>
                  </a:lnTo>
                  <a:lnTo>
                    <a:pt x="1342" y="2496"/>
                  </a:lnTo>
                  <a:lnTo>
                    <a:pt x="1271" y="2540"/>
                  </a:lnTo>
                  <a:lnTo>
                    <a:pt x="1307" y="2584"/>
                  </a:lnTo>
                  <a:lnTo>
                    <a:pt x="1412" y="2602"/>
                  </a:lnTo>
                  <a:lnTo>
                    <a:pt x="1421" y="2540"/>
                  </a:lnTo>
                  <a:lnTo>
                    <a:pt x="1457" y="2496"/>
                  </a:lnTo>
                  <a:lnTo>
                    <a:pt x="1518" y="2487"/>
                  </a:lnTo>
                  <a:lnTo>
                    <a:pt x="1571" y="2443"/>
                  </a:lnTo>
                  <a:lnTo>
                    <a:pt x="1580" y="2364"/>
                  </a:lnTo>
                  <a:lnTo>
                    <a:pt x="1721" y="2373"/>
                  </a:lnTo>
                  <a:lnTo>
                    <a:pt x="1801" y="2381"/>
                  </a:lnTo>
                  <a:lnTo>
                    <a:pt x="1854" y="2337"/>
                  </a:lnTo>
                  <a:lnTo>
                    <a:pt x="1924" y="2276"/>
                  </a:lnTo>
                  <a:lnTo>
                    <a:pt x="2012" y="2187"/>
                  </a:lnTo>
                  <a:lnTo>
                    <a:pt x="2073" y="2099"/>
                  </a:lnTo>
                  <a:lnTo>
                    <a:pt x="2135" y="2055"/>
                  </a:lnTo>
                  <a:lnTo>
                    <a:pt x="2153" y="1993"/>
                  </a:lnTo>
                  <a:lnTo>
                    <a:pt x="2144" y="1905"/>
                  </a:lnTo>
                  <a:lnTo>
                    <a:pt x="2135" y="1826"/>
                  </a:lnTo>
                  <a:lnTo>
                    <a:pt x="2082" y="1781"/>
                  </a:lnTo>
                  <a:lnTo>
                    <a:pt x="2073" y="1711"/>
                  </a:lnTo>
                  <a:lnTo>
                    <a:pt x="2153" y="1711"/>
                  </a:lnTo>
                  <a:lnTo>
                    <a:pt x="2197" y="1773"/>
                  </a:lnTo>
                  <a:lnTo>
                    <a:pt x="2214" y="1834"/>
                  </a:lnTo>
                  <a:lnTo>
                    <a:pt x="2276" y="1852"/>
                  </a:lnTo>
                  <a:lnTo>
                    <a:pt x="2347" y="1799"/>
                  </a:lnTo>
                  <a:lnTo>
                    <a:pt x="2373" y="1746"/>
                  </a:lnTo>
                  <a:lnTo>
                    <a:pt x="2391" y="1658"/>
                  </a:lnTo>
                  <a:lnTo>
                    <a:pt x="2435" y="1614"/>
                  </a:lnTo>
                  <a:lnTo>
                    <a:pt x="2426" y="1552"/>
                  </a:lnTo>
                  <a:lnTo>
                    <a:pt x="2426" y="1473"/>
                  </a:lnTo>
                  <a:lnTo>
                    <a:pt x="2435" y="1402"/>
                  </a:lnTo>
                  <a:lnTo>
                    <a:pt x="2409" y="1331"/>
                  </a:lnTo>
                  <a:lnTo>
                    <a:pt x="2356" y="1331"/>
                  </a:lnTo>
                  <a:lnTo>
                    <a:pt x="2320" y="1279"/>
                  </a:lnTo>
                  <a:lnTo>
                    <a:pt x="2312" y="1226"/>
                  </a:lnTo>
                  <a:lnTo>
                    <a:pt x="2241" y="1234"/>
                  </a:lnTo>
                  <a:lnTo>
                    <a:pt x="2153" y="1234"/>
                  </a:lnTo>
                  <a:lnTo>
                    <a:pt x="2064" y="1217"/>
                  </a:lnTo>
                  <a:lnTo>
                    <a:pt x="2012" y="1164"/>
                  </a:lnTo>
                  <a:lnTo>
                    <a:pt x="1968" y="1120"/>
                  </a:lnTo>
                  <a:lnTo>
                    <a:pt x="2003" y="1040"/>
                  </a:lnTo>
                  <a:lnTo>
                    <a:pt x="1951" y="970"/>
                  </a:lnTo>
                  <a:lnTo>
                    <a:pt x="1968" y="899"/>
                  </a:lnTo>
                  <a:lnTo>
                    <a:pt x="1977" y="837"/>
                  </a:lnTo>
                  <a:lnTo>
                    <a:pt x="1924" y="776"/>
                  </a:lnTo>
                  <a:lnTo>
                    <a:pt x="1907" y="740"/>
                  </a:lnTo>
                  <a:lnTo>
                    <a:pt x="1898" y="696"/>
                  </a:lnTo>
                  <a:lnTo>
                    <a:pt x="1845" y="652"/>
                  </a:lnTo>
                  <a:lnTo>
                    <a:pt x="1792" y="626"/>
                  </a:lnTo>
                  <a:lnTo>
                    <a:pt x="1792" y="590"/>
                  </a:lnTo>
                  <a:lnTo>
                    <a:pt x="1748" y="528"/>
                  </a:lnTo>
                  <a:lnTo>
                    <a:pt x="1686" y="546"/>
                  </a:lnTo>
                  <a:lnTo>
                    <a:pt x="1615" y="546"/>
                  </a:lnTo>
                  <a:lnTo>
                    <a:pt x="1509" y="528"/>
                  </a:lnTo>
                  <a:lnTo>
                    <a:pt x="1474" y="590"/>
                  </a:lnTo>
                  <a:lnTo>
                    <a:pt x="1457" y="643"/>
                  </a:lnTo>
                  <a:lnTo>
                    <a:pt x="1395" y="652"/>
                  </a:lnTo>
                  <a:lnTo>
                    <a:pt x="1324" y="626"/>
                  </a:lnTo>
                  <a:lnTo>
                    <a:pt x="1262" y="643"/>
                  </a:lnTo>
                  <a:lnTo>
                    <a:pt x="1192" y="608"/>
                  </a:lnTo>
                  <a:lnTo>
                    <a:pt x="1121" y="546"/>
                  </a:lnTo>
                  <a:lnTo>
                    <a:pt x="1077" y="502"/>
                  </a:lnTo>
                  <a:lnTo>
                    <a:pt x="1059" y="449"/>
                  </a:lnTo>
                  <a:lnTo>
                    <a:pt x="1006" y="449"/>
                  </a:lnTo>
                  <a:lnTo>
                    <a:pt x="909" y="449"/>
                  </a:lnTo>
                  <a:lnTo>
                    <a:pt x="874" y="396"/>
                  </a:lnTo>
                  <a:lnTo>
                    <a:pt x="883" y="326"/>
                  </a:lnTo>
                  <a:lnTo>
                    <a:pt x="954" y="291"/>
                  </a:lnTo>
                  <a:lnTo>
                    <a:pt x="962" y="229"/>
                  </a:lnTo>
                  <a:lnTo>
                    <a:pt x="901" y="159"/>
                  </a:lnTo>
                  <a:lnTo>
                    <a:pt x="856" y="62"/>
                  </a:lnTo>
                  <a:lnTo>
                    <a:pt x="848" y="0"/>
                  </a:lnTo>
                  <a:lnTo>
                    <a:pt x="786" y="44"/>
                  </a:lnTo>
                  <a:lnTo>
                    <a:pt x="742" y="115"/>
                  </a:lnTo>
                  <a:lnTo>
                    <a:pt x="733" y="203"/>
                  </a:lnTo>
                  <a:lnTo>
                    <a:pt x="777" y="265"/>
                  </a:lnTo>
                  <a:lnTo>
                    <a:pt x="804" y="352"/>
                  </a:lnTo>
                  <a:lnTo>
                    <a:pt x="812" y="423"/>
                  </a:lnTo>
                  <a:lnTo>
                    <a:pt x="821" y="511"/>
                  </a:lnTo>
                  <a:lnTo>
                    <a:pt x="804" y="590"/>
                  </a:lnTo>
                  <a:lnTo>
                    <a:pt x="759" y="634"/>
                  </a:lnTo>
                  <a:lnTo>
                    <a:pt x="724" y="723"/>
                  </a:lnTo>
                  <a:lnTo>
                    <a:pt x="715" y="811"/>
                  </a:lnTo>
                  <a:lnTo>
                    <a:pt x="680" y="943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6" name="Freeform 17">
              <a:extLst>
                <a:ext uri="{FF2B5EF4-FFF2-40B4-BE49-F238E27FC236}">
                  <a16:creationId xmlns:a16="http://schemas.microsoft.com/office/drawing/2014/main" id="{C77BF161-8E16-4B6C-832A-3DD5F98CE2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212" y="2768600"/>
              <a:ext cx="419100" cy="349250"/>
            </a:xfrm>
            <a:custGeom>
              <a:avLst/>
              <a:gdLst>
                <a:gd name="T0" fmla="*/ 221 w 1166"/>
                <a:gd name="T1" fmla="*/ 592 h 972"/>
                <a:gd name="T2" fmla="*/ 150 w 1166"/>
                <a:gd name="T3" fmla="*/ 547 h 972"/>
                <a:gd name="T4" fmla="*/ 142 w 1166"/>
                <a:gd name="T5" fmla="*/ 477 h 972"/>
                <a:gd name="T6" fmla="*/ 97 w 1166"/>
                <a:gd name="T7" fmla="*/ 406 h 972"/>
                <a:gd name="T8" fmla="*/ 44 w 1166"/>
                <a:gd name="T9" fmla="*/ 362 h 972"/>
                <a:gd name="T10" fmla="*/ 0 w 1166"/>
                <a:gd name="T11" fmla="*/ 292 h 972"/>
                <a:gd name="T12" fmla="*/ 80 w 1166"/>
                <a:gd name="T13" fmla="*/ 247 h 972"/>
                <a:gd name="T14" fmla="*/ 124 w 1166"/>
                <a:gd name="T15" fmla="*/ 186 h 972"/>
                <a:gd name="T16" fmla="*/ 177 w 1166"/>
                <a:gd name="T17" fmla="*/ 133 h 972"/>
                <a:gd name="T18" fmla="*/ 230 w 1166"/>
                <a:gd name="T19" fmla="*/ 133 h 972"/>
                <a:gd name="T20" fmla="*/ 283 w 1166"/>
                <a:gd name="T21" fmla="*/ 80 h 972"/>
                <a:gd name="T22" fmla="*/ 389 w 1166"/>
                <a:gd name="T23" fmla="*/ 80 h 972"/>
                <a:gd name="T24" fmla="*/ 362 w 1166"/>
                <a:gd name="T25" fmla="*/ 0 h 972"/>
                <a:gd name="T26" fmla="*/ 433 w 1166"/>
                <a:gd name="T27" fmla="*/ 36 h 972"/>
                <a:gd name="T28" fmla="*/ 539 w 1166"/>
                <a:gd name="T29" fmla="*/ 36 h 972"/>
                <a:gd name="T30" fmla="*/ 574 w 1166"/>
                <a:gd name="T31" fmla="*/ 106 h 972"/>
                <a:gd name="T32" fmla="*/ 539 w 1166"/>
                <a:gd name="T33" fmla="*/ 159 h 972"/>
                <a:gd name="T34" fmla="*/ 600 w 1166"/>
                <a:gd name="T35" fmla="*/ 168 h 972"/>
                <a:gd name="T36" fmla="*/ 662 w 1166"/>
                <a:gd name="T37" fmla="*/ 133 h 972"/>
                <a:gd name="T38" fmla="*/ 733 w 1166"/>
                <a:gd name="T39" fmla="*/ 150 h 972"/>
                <a:gd name="T40" fmla="*/ 733 w 1166"/>
                <a:gd name="T41" fmla="*/ 203 h 972"/>
                <a:gd name="T42" fmla="*/ 627 w 1166"/>
                <a:gd name="T43" fmla="*/ 256 h 972"/>
                <a:gd name="T44" fmla="*/ 618 w 1166"/>
                <a:gd name="T45" fmla="*/ 309 h 972"/>
                <a:gd name="T46" fmla="*/ 618 w 1166"/>
                <a:gd name="T47" fmla="*/ 362 h 972"/>
                <a:gd name="T48" fmla="*/ 600 w 1166"/>
                <a:gd name="T49" fmla="*/ 433 h 972"/>
                <a:gd name="T50" fmla="*/ 600 w 1166"/>
                <a:gd name="T51" fmla="*/ 503 h 972"/>
                <a:gd name="T52" fmla="*/ 671 w 1166"/>
                <a:gd name="T53" fmla="*/ 512 h 972"/>
                <a:gd name="T54" fmla="*/ 724 w 1166"/>
                <a:gd name="T55" fmla="*/ 530 h 972"/>
                <a:gd name="T56" fmla="*/ 742 w 1166"/>
                <a:gd name="T57" fmla="*/ 592 h 972"/>
                <a:gd name="T58" fmla="*/ 777 w 1166"/>
                <a:gd name="T59" fmla="*/ 636 h 972"/>
                <a:gd name="T60" fmla="*/ 900 w 1166"/>
                <a:gd name="T61" fmla="*/ 618 h 972"/>
                <a:gd name="T62" fmla="*/ 980 w 1166"/>
                <a:gd name="T63" fmla="*/ 618 h 972"/>
                <a:gd name="T64" fmla="*/ 1006 w 1166"/>
                <a:gd name="T65" fmla="*/ 653 h 972"/>
                <a:gd name="T66" fmla="*/ 1086 w 1166"/>
                <a:gd name="T67" fmla="*/ 662 h 972"/>
                <a:gd name="T68" fmla="*/ 1086 w 1166"/>
                <a:gd name="T69" fmla="*/ 715 h 972"/>
                <a:gd name="T70" fmla="*/ 1165 w 1166"/>
                <a:gd name="T71" fmla="*/ 750 h 972"/>
                <a:gd name="T72" fmla="*/ 1165 w 1166"/>
                <a:gd name="T73" fmla="*/ 830 h 972"/>
                <a:gd name="T74" fmla="*/ 1139 w 1166"/>
                <a:gd name="T75" fmla="*/ 874 h 972"/>
                <a:gd name="T76" fmla="*/ 1059 w 1166"/>
                <a:gd name="T77" fmla="*/ 918 h 972"/>
                <a:gd name="T78" fmla="*/ 989 w 1166"/>
                <a:gd name="T79" fmla="*/ 900 h 972"/>
                <a:gd name="T80" fmla="*/ 909 w 1166"/>
                <a:gd name="T81" fmla="*/ 883 h 972"/>
                <a:gd name="T82" fmla="*/ 821 w 1166"/>
                <a:gd name="T83" fmla="*/ 892 h 972"/>
                <a:gd name="T84" fmla="*/ 750 w 1166"/>
                <a:gd name="T85" fmla="*/ 900 h 972"/>
                <a:gd name="T86" fmla="*/ 768 w 1166"/>
                <a:gd name="T87" fmla="*/ 936 h 972"/>
                <a:gd name="T88" fmla="*/ 680 w 1166"/>
                <a:gd name="T89" fmla="*/ 971 h 972"/>
                <a:gd name="T90" fmla="*/ 653 w 1166"/>
                <a:gd name="T91" fmla="*/ 883 h 972"/>
                <a:gd name="T92" fmla="*/ 592 w 1166"/>
                <a:gd name="T93" fmla="*/ 865 h 972"/>
                <a:gd name="T94" fmla="*/ 539 w 1166"/>
                <a:gd name="T95" fmla="*/ 856 h 972"/>
                <a:gd name="T96" fmla="*/ 486 w 1166"/>
                <a:gd name="T97" fmla="*/ 812 h 972"/>
                <a:gd name="T98" fmla="*/ 512 w 1166"/>
                <a:gd name="T99" fmla="*/ 715 h 972"/>
                <a:gd name="T100" fmla="*/ 424 w 1166"/>
                <a:gd name="T101" fmla="*/ 715 h 972"/>
                <a:gd name="T102" fmla="*/ 406 w 1166"/>
                <a:gd name="T103" fmla="*/ 680 h 972"/>
                <a:gd name="T104" fmla="*/ 353 w 1166"/>
                <a:gd name="T105" fmla="*/ 618 h 972"/>
                <a:gd name="T106" fmla="*/ 283 w 1166"/>
                <a:gd name="T107" fmla="*/ 583 h 972"/>
                <a:gd name="T108" fmla="*/ 221 w 1166"/>
                <a:gd name="T109" fmla="*/ 59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66" h="972">
                  <a:moveTo>
                    <a:pt x="221" y="592"/>
                  </a:moveTo>
                  <a:lnTo>
                    <a:pt x="150" y="547"/>
                  </a:lnTo>
                  <a:lnTo>
                    <a:pt x="142" y="477"/>
                  </a:lnTo>
                  <a:lnTo>
                    <a:pt x="97" y="406"/>
                  </a:lnTo>
                  <a:lnTo>
                    <a:pt x="44" y="362"/>
                  </a:lnTo>
                  <a:lnTo>
                    <a:pt x="0" y="292"/>
                  </a:lnTo>
                  <a:lnTo>
                    <a:pt x="80" y="247"/>
                  </a:lnTo>
                  <a:lnTo>
                    <a:pt x="124" y="186"/>
                  </a:lnTo>
                  <a:lnTo>
                    <a:pt x="177" y="133"/>
                  </a:lnTo>
                  <a:lnTo>
                    <a:pt x="230" y="133"/>
                  </a:lnTo>
                  <a:lnTo>
                    <a:pt x="283" y="80"/>
                  </a:lnTo>
                  <a:lnTo>
                    <a:pt x="389" y="80"/>
                  </a:lnTo>
                  <a:lnTo>
                    <a:pt x="362" y="0"/>
                  </a:lnTo>
                  <a:lnTo>
                    <a:pt x="433" y="36"/>
                  </a:lnTo>
                  <a:lnTo>
                    <a:pt x="539" y="36"/>
                  </a:lnTo>
                  <a:lnTo>
                    <a:pt x="574" y="106"/>
                  </a:lnTo>
                  <a:lnTo>
                    <a:pt x="539" y="159"/>
                  </a:lnTo>
                  <a:lnTo>
                    <a:pt x="600" y="168"/>
                  </a:lnTo>
                  <a:lnTo>
                    <a:pt x="662" y="133"/>
                  </a:lnTo>
                  <a:lnTo>
                    <a:pt x="733" y="150"/>
                  </a:lnTo>
                  <a:lnTo>
                    <a:pt x="733" y="203"/>
                  </a:lnTo>
                  <a:lnTo>
                    <a:pt x="627" y="256"/>
                  </a:lnTo>
                  <a:lnTo>
                    <a:pt x="618" y="309"/>
                  </a:lnTo>
                  <a:lnTo>
                    <a:pt x="618" y="362"/>
                  </a:lnTo>
                  <a:lnTo>
                    <a:pt x="600" y="433"/>
                  </a:lnTo>
                  <a:lnTo>
                    <a:pt x="600" y="503"/>
                  </a:lnTo>
                  <a:lnTo>
                    <a:pt x="671" y="512"/>
                  </a:lnTo>
                  <a:lnTo>
                    <a:pt x="724" y="530"/>
                  </a:lnTo>
                  <a:lnTo>
                    <a:pt x="742" y="592"/>
                  </a:lnTo>
                  <a:lnTo>
                    <a:pt x="777" y="636"/>
                  </a:lnTo>
                  <a:lnTo>
                    <a:pt x="900" y="618"/>
                  </a:lnTo>
                  <a:lnTo>
                    <a:pt x="980" y="618"/>
                  </a:lnTo>
                  <a:lnTo>
                    <a:pt x="1006" y="653"/>
                  </a:lnTo>
                  <a:lnTo>
                    <a:pt x="1086" y="662"/>
                  </a:lnTo>
                  <a:lnTo>
                    <a:pt x="1086" y="715"/>
                  </a:lnTo>
                  <a:lnTo>
                    <a:pt x="1165" y="750"/>
                  </a:lnTo>
                  <a:lnTo>
                    <a:pt x="1165" y="830"/>
                  </a:lnTo>
                  <a:lnTo>
                    <a:pt x="1139" y="874"/>
                  </a:lnTo>
                  <a:lnTo>
                    <a:pt x="1059" y="918"/>
                  </a:lnTo>
                  <a:lnTo>
                    <a:pt x="989" y="900"/>
                  </a:lnTo>
                  <a:lnTo>
                    <a:pt x="909" y="883"/>
                  </a:lnTo>
                  <a:lnTo>
                    <a:pt x="821" y="892"/>
                  </a:lnTo>
                  <a:lnTo>
                    <a:pt x="750" y="900"/>
                  </a:lnTo>
                  <a:lnTo>
                    <a:pt x="768" y="936"/>
                  </a:lnTo>
                  <a:lnTo>
                    <a:pt x="680" y="971"/>
                  </a:lnTo>
                  <a:lnTo>
                    <a:pt x="653" y="883"/>
                  </a:lnTo>
                  <a:lnTo>
                    <a:pt x="592" y="865"/>
                  </a:lnTo>
                  <a:lnTo>
                    <a:pt x="539" y="856"/>
                  </a:lnTo>
                  <a:lnTo>
                    <a:pt x="486" y="812"/>
                  </a:lnTo>
                  <a:lnTo>
                    <a:pt x="512" y="715"/>
                  </a:lnTo>
                  <a:lnTo>
                    <a:pt x="424" y="715"/>
                  </a:lnTo>
                  <a:lnTo>
                    <a:pt x="406" y="680"/>
                  </a:lnTo>
                  <a:lnTo>
                    <a:pt x="353" y="618"/>
                  </a:lnTo>
                  <a:lnTo>
                    <a:pt x="283" y="583"/>
                  </a:lnTo>
                  <a:lnTo>
                    <a:pt x="221" y="59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7" name="Freeform 18">
              <a:extLst>
                <a:ext uri="{FF2B5EF4-FFF2-40B4-BE49-F238E27FC236}">
                  <a16:creationId xmlns:a16="http://schemas.microsoft.com/office/drawing/2014/main" id="{757EA3E2-A1A5-4F38-B428-653D8685F1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262" y="2978150"/>
              <a:ext cx="788988" cy="796925"/>
            </a:xfrm>
            <a:custGeom>
              <a:avLst/>
              <a:gdLst>
                <a:gd name="T0" fmla="*/ 1951 w 2190"/>
                <a:gd name="T1" fmla="*/ 441 h 2215"/>
                <a:gd name="T2" fmla="*/ 2012 w 2190"/>
                <a:gd name="T3" fmla="*/ 635 h 2215"/>
                <a:gd name="T4" fmla="*/ 2065 w 2190"/>
                <a:gd name="T5" fmla="*/ 856 h 2215"/>
                <a:gd name="T6" fmla="*/ 2162 w 2190"/>
                <a:gd name="T7" fmla="*/ 1014 h 2215"/>
                <a:gd name="T8" fmla="*/ 2118 w 2190"/>
                <a:gd name="T9" fmla="*/ 1156 h 2215"/>
                <a:gd name="T10" fmla="*/ 1942 w 2190"/>
                <a:gd name="T11" fmla="*/ 1332 h 2215"/>
                <a:gd name="T12" fmla="*/ 1880 w 2190"/>
                <a:gd name="T13" fmla="*/ 1588 h 2215"/>
                <a:gd name="T14" fmla="*/ 1818 w 2190"/>
                <a:gd name="T15" fmla="*/ 1853 h 2215"/>
                <a:gd name="T16" fmla="*/ 1712 w 2190"/>
                <a:gd name="T17" fmla="*/ 1994 h 2215"/>
                <a:gd name="T18" fmla="*/ 1492 w 2190"/>
                <a:gd name="T19" fmla="*/ 1906 h 2215"/>
                <a:gd name="T20" fmla="*/ 1271 w 2190"/>
                <a:gd name="T21" fmla="*/ 1914 h 2215"/>
                <a:gd name="T22" fmla="*/ 1253 w 2190"/>
                <a:gd name="T23" fmla="*/ 2100 h 2215"/>
                <a:gd name="T24" fmla="*/ 989 w 2190"/>
                <a:gd name="T25" fmla="*/ 2153 h 2215"/>
                <a:gd name="T26" fmla="*/ 874 w 2190"/>
                <a:gd name="T27" fmla="*/ 2214 h 2215"/>
                <a:gd name="T28" fmla="*/ 645 w 2190"/>
                <a:gd name="T29" fmla="*/ 2170 h 2215"/>
                <a:gd name="T30" fmla="*/ 406 w 2190"/>
                <a:gd name="T31" fmla="*/ 2153 h 2215"/>
                <a:gd name="T32" fmla="*/ 274 w 2190"/>
                <a:gd name="T33" fmla="*/ 2082 h 2215"/>
                <a:gd name="T34" fmla="*/ 115 w 2190"/>
                <a:gd name="T35" fmla="*/ 1994 h 2215"/>
                <a:gd name="T36" fmla="*/ 97 w 2190"/>
                <a:gd name="T37" fmla="*/ 1906 h 2215"/>
                <a:gd name="T38" fmla="*/ 247 w 2190"/>
                <a:gd name="T39" fmla="*/ 1809 h 2215"/>
                <a:gd name="T40" fmla="*/ 362 w 2190"/>
                <a:gd name="T41" fmla="*/ 1597 h 2215"/>
                <a:gd name="T42" fmla="*/ 477 w 2190"/>
                <a:gd name="T43" fmla="*/ 1500 h 2215"/>
                <a:gd name="T44" fmla="*/ 521 w 2190"/>
                <a:gd name="T45" fmla="*/ 1394 h 2215"/>
                <a:gd name="T46" fmla="*/ 556 w 2190"/>
                <a:gd name="T47" fmla="*/ 1314 h 2215"/>
                <a:gd name="T48" fmla="*/ 574 w 2190"/>
                <a:gd name="T49" fmla="*/ 1253 h 2215"/>
                <a:gd name="T50" fmla="*/ 547 w 2190"/>
                <a:gd name="T51" fmla="*/ 1235 h 2215"/>
                <a:gd name="T52" fmla="*/ 442 w 2190"/>
                <a:gd name="T53" fmla="*/ 1288 h 2215"/>
                <a:gd name="T54" fmla="*/ 265 w 2190"/>
                <a:gd name="T55" fmla="*/ 1235 h 2215"/>
                <a:gd name="T56" fmla="*/ 292 w 2190"/>
                <a:gd name="T57" fmla="*/ 1103 h 2215"/>
                <a:gd name="T58" fmla="*/ 159 w 2190"/>
                <a:gd name="T59" fmla="*/ 1191 h 2215"/>
                <a:gd name="T60" fmla="*/ 53 w 2190"/>
                <a:gd name="T61" fmla="*/ 1103 h 2215"/>
                <a:gd name="T62" fmla="*/ 159 w 2190"/>
                <a:gd name="T63" fmla="*/ 1014 h 2215"/>
                <a:gd name="T64" fmla="*/ 283 w 2190"/>
                <a:gd name="T65" fmla="*/ 917 h 2215"/>
                <a:gd name="T66" fmla="*/ 530 w 2190"/>
                <a:gd name="T67" fmla="*/ 997 h 2215"/>
                <a:gd name="T68" fmla="*/ 777 w 2190"/>
                <a:gd name="T69" fmla="*/ 1076 h 2215"/>
                <a:gd name="T70" fmla="*/ 997 w 2190"/>
                <a:gd name="T71" fmla="*/ 1094 h 2215"/>
                <a:gd name="T72" fmla="*/ 1227 w 2190"/>
                <a:gd name="T73" fmla="*/ 988 h 2215"/>
                <a:gd name="T74" fmla="*/ 1183 w 2190"/>
                <a:gd name="T75" fmla="*/ 864 h 2215"/>
                <a:gd name="T76" fmla="*/ 1112 w 2190"/>
                <a:gd name="T77" fmla="*/ 644 h 2215"/>
                <a:gd name="T78" fmla="*/ 1289 w 2190"/>
                <a:gd name="T79" fmla="*/ 406 h 2215"/>
                <a:gd name="T80" fmla="*/ 1456 w 2190"/>
                <a:gd name="T81" fmla="*/ 229 h 2215"/>
                <a:gd name="T82" fmla="*/ 1580 w 2190"/>
                <a:gd name="T83" fmla="*/ 9 h 2215"/>
                <a:gd name="T84" fmla="*/ 1765 w 2190"/>
                <a:gd name="T85" fmla="*/ 97 h 2215"/>
                <a:gd name="T86" fmla="*/ 1845 w 2190"/>
                <a:gd name="T87" fmla="*/ 229 h 2215"/>
                <a:gd name="T88" fmla="*/ 2012 w 2190"/>
                <a:gd name="T89" fmla="*/ 300 h 2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90" h="2215">
                  <a:moveTo>
                    <a:pt x="2039" y="388"/>
                  </a:moveTo>
                  <a:lnTo>
                    <a:pt x="1986" y="397"/>
                  </a:lnTo>
                  <a:lnTo>
                    <a:pt x="1951" y="441"/>
                  </a:lnTo>
                  <a:lnTo>
                    <a:pt x="1968" y="511"/>
                  </a:lnTo>
                  <a:lnTo>
                    <a:pt x="1977" y="582"/>
                  </a:lnTo>
                  <a:lnTo>
                    <a:pt x="2012" y="635"/>
                  </a:lnTo>
                  <a:lnTo>
                    <a:pt x="2056" y="688"/>
                  </a:lnTo>
                  <a:lnTo>
                    <a:pt x="2039" y="759"/>
                  </a:lnTo>
                  <a:lnTo>
                    <a:pt x="2065" y="856"/>
                  </a:lnTo>
                  <a:lnTo>
                    <a:pt x="2065" y="935"/>
                  </a:lnTo>
                  <a:lnTo>
                    <a:pt x="2101" y="997"/>
                  </a:lnTo>
                  <a:lnTo>
                    <a:pt x="2162" y="1014"/>
                  </a:lnTo>
                  <a:lnTo>
                    <a:pt x="2189" y="1059"/>
                  </a:lnTo>
                  <a:lnTo>
                    <a:pt x="2162" y="1111"/>
                  </a:lnTo>
                  <a:lnTo>
                    <a:pt x="2118" y="1156"/>
                  </a:lnTo>
                  <a:lnTo>
                    <a:pt x="2030" y="1173"/>
                  </a:lnTo>
                  <a:lnTo>
                    <a:pt x="1959" y="1235"/>
                  </a:lnTo>
                  <a:lnTo>
                    <a:pt x="1942" y="1332"/>
                  </a:lnTo>
                  <a:lnTo>
                    <a:pt x="1915" y="1438"/>
                  </a:lnTo>
                  <a:lnTo>
                    <a:pt x="1871" y="1500"/>
                  </a:lnTo>
                  <a:lnTo>
                    <a:pt x="1880" y="1588"/>
                  </a:lnTo>
                  <a:lnTo>
                    <a:pt x="1845" y="1676"/>
                  </a:lnTo>
                  <a:lnTo>
                    <a:pt x="1836" y="1764"/>
                  </a:lnTo>
                  <a:lnTo>
                    <a:pt x="1818" y="1853"/>
                  </a:lnTo>
                  <a:lnTo>
                    <a:pt x="1783" y="1923"/>
                  </a:lnTo>
                  <a:lnTo>
                    <a:pt x="1765" y="1994"/>
                  </a:lnTo>
                  <a:lnTo>
                    <a:pt x="1712" y="1994"/>
                  </a:lnTo>
                  <a:lnTo>
                    <a:pt x="1633" y="1967"/>
                  </a:lnTo>
                  <a:lnTo>
                    <a:pt x="1562" y="1906"/>
                  </a:lnTo>
                  <a:lnTo>
                    <a:pt x="1492" y="1906"/>
                  </a:lnTo>
                  <a:lnTo>
                    <a:pt x="1403" y="1932"/>
                  </a:lnTo>
                  <a:lnTo>
                    <a:pt x="1333" y="1879"/>
                  </a:lnTo>
                  <a:lnTo>
                    <a:pt x="1271" y="1914"/>
                  </a:lnTo>
                  <a:lnTo>
                    <a:pt x="1262" y="1967"/>
                  </a:lnTo>
                  <a:lnTo>
                    <a:pt x="1253" y="2038"/>
                  </a:lnTo>
                  <a:lnTo>
                    <a:pt x="1253" y="2100"/>
                  </a:lnTo>
                  <a:lnTo>
                    <a:pt x="1174" y="2117"/>
                  </a:lnTo>
                  <a:lnTo>
                    <a:pt x="1068" y="2117"/>
                  </a:lnTo>
                  <a:lnTo>
                    <a:pt x="989" y="2153"/>
                  </a:lnTo>
                  <a:lnTo>
                    <a:pt x="936" y="2117"/>
                  </a:lnTo>
                  <a:lnTo>
                    <a:pt x="918" y="2170"/>
                  </a:lnTo>
                  <a:lnTo>
                    <a:pt x="874" y="2214"/>
                  </a:lnTo>
                  <a:lnTo>
                    <a:pt x="795" y="2206"/>
                  </a:lnTo>
                  <a:lnTo>
                    <a:pt x="706" y="2135"/>
                  </a:lnTo>
                  <a:lnTo>
                    <a:pt x="645" y="2170"/>
                  </a:lnTo>
                  <a:lnTo>
                    <a:pt x="556" y="2153"/>
                  </a:lnTo>
                  <a:lnTo>
                    <a:pt x="477" y="2135"/>
                  </a:lnTo>
                  <a:lnTo>
                    <a:pt x="406" y="2153"/>
                  </a:lnTo>
                  <a:lnTo>
                    <a:pt x="380" y="2091"/>
                  </a:lnTo>
                  <a:lnTo>
                    <a:pt x="318" y="2056"/>
                  </a:lnTo>
                  <a:lnTo>
                    <a:pt x="274" y="2082"/>
                  </a:lnTo>
                  <a:lnTo>
                    <a:pt x="221" y="2038"/>
                  </a:lnTo>
                  <a:lnTo>
                    <a:pt x="186" y="1976"/>
                  </a:lnTo>
                  <a:lnTo>
                    <a:pt x="115" y="1994"/>
                  </a:lnTo>
                  <a:lnTo>
                    <a:pt x="36" y="2038"/>
                  </a:lnTo>
                  <a:lnTo>
                    <a:pt x="44" y="1967"/>
                  </a:lnTo>
                  <a:lnTo>
                    <a:pt x="97" y="1906"/>
                  </a:lnTo>
                  <a:lnTo>
                    <a:pt x="150" y="1862"/>
                  </a:lnTo>
                  <a:lnTo>
                    <a:pt x="194" y="1835"/>
                  </a:lnTo>
                  <a:lnTo>
                    <a:pt x="247" y="1809"/>
                  </a:lnTo>
                  <a:lnTo>
                    <a:pt x="256" y="1720"/>
                  </a:lnTo>
                  <a:lnTo>
                    <a:pt x="292" y="1659"/>
                  </a:lnTo>
                  <a:lnTo>
                    <a:pt x="362" y="1597"/>
                  </a:lnTo>
                  <a:lnTo>
                    <a:pt x="424" y="1579"/>
                  </a:lnTo>
                  <a:lnTo>
                    <a:pt x="433" y="1526"/>
                  </a:lnTo>
                  <a:lnTo>
                    <a:pt x="477" y="1500"/>
                  </a:lnTo>
                  <a:lnTo>
                    <a:pt x="424" y="1447"/>
                  </a:lnTo>
                  <a:lnTo>
                    <a:pt x="442" y="1385"/>
                  </a:lnTo>
                  <a:lnTo>
                    <a:pt x="521" y="1394"/>
                  </a:lnTo>
                  <a:lnTo>
                    <a:pt x="530" y="1314"/>
                  </a:lnTo>
                  <a:lnTo>
                    <a:pt x="530" y="1314"/>
                  </a:lnTo>
                  <a:lnTo>
                    <a:pt x="556" y="1314"/>
                  </a:lnTo>
                  <a:lnTo>
                    <a:pt x="574" y="1297"/>
                  </a:lnTo>
                  <a:lnTo>
                    <a:pt x="583" y="1270"/>
                  </a:lnTo>
                  <a:lnTo>
                    <a:pt x="574" y="1253"/>
                  </a:lnTo>
                  <a:lnTo>
                    <a:pt x="574" y="1253"/>
                  </a:lnTo>
                  <a:lnTo>
                    <a:pt x="556" y="1244"/>
                  </a:lnTo>
                  <a:lnTo>
                    <a:pt x="547" y="1235"/>
                  </a:lnTo>
                  <a:lnTo>
                    <a:pt x="530" y="1235"/>
                  </a:lnTo>
                  <a:lnTo>
                    <a:pt x="512" y="1244"/>
                  </a:lnTo>
                  <a:lnTo>
                    <a:pt x="442" y="1288"/>
                  </a:lnTo>
                  <a:lnTo>
                    <a:pt x="353" y="1314"/>
                  </a:lnTo>
                  <a:lnTo>
                    <a:pt x="300" y="1297"/>
                  </a:lnTo>
                  <a:lnTo>
                    <a:pt x="265" y="1235"/>
                  </a:lnTo>
                  <a:lnTo>
                    <a:pt x="318" y="1182"/>
                  </a:lnTo>
                  <a:lnTo>
                    <a:pt x="362" y="1111"/>
                  </a:lnTo>
                  <a:lnTo>
                    <a:pt x="292" y="1103"/>
                  </a:lnTo>
                  <a:lnTo>
                    <a:pt x="239" y="1156"/>
                  </a:lnTo>
                  <a:lnTo>
                    <a:pt x="212" y="1217"/>
                  </a:lnTo>
                  <a:lnTo>
                    <a:pt x="159" y="1191"/>
                  </a:lnTo>
                  <a:lnTo>
                    <a:pt x="124" y="1138"/>
                  </a:lnTo>
                  <a:lnTo>
                    <a:pt x="106" y="1076"/>
                  </a:lnTo>
                  <a:lnTo>
                    <a:pt x="53" y="1103"/>
                  </a:lnTo>
                  <a:lnTo>
                    <a:pt x="0" y="1023"/>
                  </a:lnTo>
                  <a:lnTo>
                    <a:pt x="89" y="988"/>
                  </a:lnTo>
                  <a:lnTo>
                    <a:pt x="159" y="1014"/>
                  </a:lnTo>
                  <a:lnTo>
                    <a:pt x="212" y="935"/>
                  </a:lnTo>
                  <a:lnTo>
                    <a:pt x="239" y="970"/>
                  </a:lnTo>
                  <a:lnTo>
                    <a:pt x="283" y="917"/>
                  </a:lnTo>
                  <a:lnTo>
                    <a:pt x="371" y="917"/>
                  </a:lnTo>
                  <a:lnTo>
                    <a:pt x="442" y="944"/>
                  </a:lnTo>
                  <a:lnTo>
                    <a:pt x="530" y="997"/>
                  </a:lnTo>
                  <a:lnTo>
                    <a:pt x="574" y="1032"/>
                  </a:lnTo>
                  <a:lnTo>
                    <a:pt x="689" y="1006"/>
                  </a:lnTo>
                  <a:lnTo>
                    <a:pt x="777" y="1076"/>
                  </a:lnTo>
                  <a:lnTo>
                    <a:pt x="847" y="1120"/>
                  </a:lnTo>
                  <a:lnTo>
                    <a:pt x="953" y="1156"/>
                  </a:lnTo>
                  <a:lnTo>
                    <a:pt x="997" y="1094"/>
                  </a:lnTo>
                  <a:lnTo>
                    <a:pt x="1130" y="1094"/>
                  </a:lnTo>
                  <a:lnTo>
                    <a:pt x="1165" y="1014"/>
                  </a:lnTo>
                  <a:lnTo>
                    <a:pt x="1227" y="988"/>
                  </a:lnTo>
                  <a:lnTo>
                    <a:pt x="1289" y="970"/>
                  </a:lnTo>
                  <a:lnTo>
                    <a:pt x="1271" y="900"/>
                  </a:lnTo>
                  <a:lnTo>
                    <a:pt x="1183" y="864"/>
                  </a:lnTo>
                  <a:lnTo>
                    <a:pt x="1165" y="811"/>
                  </a:lnTo>
                  <a:lnTo>
                    <a:pt x="1130" y="741"/>
                  </a:lnTo>
                  <a:lnTo>
                    <a:pt x="1112" y="644"/>
                  </a:lnTo>
                  <a:lnTo>
                    <a:pt x="1183" y="644"/>
                  </a:lnTo>
                  <a:lnTo>
                    <a:pt x="1200" y="573"/>
                  </a:lnTo>
                  <a:lnTo>
                    <a:pt x="1289" y="406"/>
                  </a:lnTo>
                  <a:lnTo>
                    <a:pt x="1350" y="300"/>
                  </a:lnTo>
                  <a:lnTo>
                    <a:pt x="1377" y="256"/>
                  </a:lnTo>
                  <a:lnTo>
                    <a:pt x="1456" y="229"/>
                  </a:lnTo>
                  <a:lnTo>
                    <a:pt x="1536" y="141"/>
                  </a:lnTo>
                  <a:lnTo>
                    <a:pt x="1598" y="61"/>
                  </a:lnTo>
                  <a:lnTo>
                    <a:pt x="1580" y="9"/>
                  </a:lnTo>
                  <a:lnTo>
                    <a:pt x="1642" y="0"/>
                  </a:lnTo>
                  <a:lnTo>
                    <a:pt x="1712" y="35"/>
                  </a:lnTo>
                  <a:lnTo>
                    <a:pt x="1765" y="97"/>
                  </a:lnTo>
                  <a:lnTo>
                    <a:pt x="1783" y="132"/>
                  </a:lnTo>
                  <a:lnTo>
                    <a:pt x="1871" y="132"/>
                  </a:lnTo>
                  <a:lnTo>
                    <a:pt x="1845" y="229"/>
                  </a:lnTo>
                  <a:lnTo>
                    <a:pt x="1898" y="273"/>
                  </a:lnTo>
                  <a:lnTo>
                    <a:pt x="1951" y="282"/>
                  </a:lnTo>
                  <a:lnTo>
                    <a:pt x="2012" y="300"/>
                  </a:lnTo>
                  <a:lnTo>
                    <a:pt x="2039" y="38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8" name="Freeform 19">
              <a:extLst>
                <a:ext uri="{FF2B5EF4-FFF2-40B4-BE49-F238E27FC236}">
                  <a16:creationId xmlns:a16="http://schemas.microsoft.com/office/drawing/2014/main" id="{D12C4AE0-F764-4577-8DDF-3E8DBA7214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287" y="2108200"/>
              <a:ext cx="1136650" cy="965200"/>
            </a:xfrm>
            <a:custGeom>
              <a:avLst/>
              <a:gdLst>
                <a:gd name="T0" fmla="*/ 2920 w 3159"/>
                <a:gd name="T1" fmla="*/ 18 h 2683"/>
                <a:gd name="T2" fmla="*/ 2761 w 3159"/>
                <a:gd name="T3" fmla="*/ 35 h 2683"/>
                <a:gd name="T4" fmla="*/ 2611 w 3159"/>
                <a:gd name="T5" fmla="*/ 203 h 2683"/>
                <a:gd name="T6" fmla="*/ 2523 w 3159"/>
                <a:gd name="T7" fmla="*/ 247 h 2683"/>
                <a:gd name="T8" fmla="*/ 2523 w 3159"/>
                <a:gd name="T9" fmla="*/ 459 h 2683"/>
                <a:gd name="T10" fmla="*/ 2435 w 3159"/>
                <a:gd name="T11" fmla="*/ 644 h 2683"/>
                <a:gd name="T12" fmla="*/ 2285 w 3159"/>
                <a:gd name="T13" fmla="*/ 618 h 2683"/>
                <a:gd name="T14" fmla="*/ 2170 w 3159"/>
                <a:gd name="T15" fmla="*/ 626 h 2683"/>
                <a:gd name="T16" fmla="*/ 2241 w 3159"/>
                <a:gd name="T17" fmla="*/ 838 h 2683"/>
                <a:gd name="T18" fmla="*/ 2100 w 3159"/>
                <a:gd name="T19" fmla="*/ 1032 h 2683"/>
                <a:gd name="T20" fmla="*/ 1889 w 3159"/>
                <a:gd name="T21" fmla="*/ 1226 h 2683"/>
                <a:gd name="T22" fmla="*/ 1659 w 3159"/>
                <a:gd name="T23" fmla="*/ 1288 h 2683"/>
                <a:gd name="T24" fmla="*/ 1509 w 3159"/>
                <a:gd name="T25" fmla="*/ 1385 h 2683"/>
                <a:gd name="T26" fmla="*/ 1359 w 3159"/>
                <a:gd name="T27" fmla="*/ 1385 h 2683"/>
                <a:gd name="T28" fmla="*/ 1483 w 3159"/>
                <a:gd name="T29" fmla="*/ 1209 h 2683"/>
                <a:gd name="T30" fmla="*/ 1297 w 3159"/>
                <a:gd name="T31" fmla="*/ 1174 h 2683"/>
                <a:gd name="T32" fmla="*/ 1209 w 3159"/>
                <a:gd name="T33" fmla="*/ 1456 h 2683"/>
                <a:gd name="T34" fmla="*/ 1059 w 3159"/>
                <a:gd name="T35" fmla="*/ 1456 h 2683"/>
                <a:gd name="T36" fmla="*/ 856 w 3159"/>
                <a:gd name="T37" fmla="*/ 1518 h 2683"/>
                <a:gd name="T38" fmla="*/ 689 w 3159"/>
                <a:gd name="T39" fmla="*/ 1429 h 2683"/>
                <a:gd name="T40" fmla="*/ 503 w 3159"/>
                <a:gd name="T41" fmla="*/ 1394 h 2683"/>
                <a:gd name="T42" fmla="*/ 433 w 3159"/>
                <a:gd name="T43" fmla="*/ 1262 h 2683"/>
                <a:gd name="T44" fmla="*/ 336 w 3159"/>
                <a:gd name="T45" fmla="*/ 1191 h 2683"/>
                <a:gd name="T46" fmla="*/ 168 w 3159"/>
                <a:gd name="T47" fmla="*/ 1024 h 2683"/>
                <a:gd name="T48" fmla="*/ 9 w 3159"/>
                <a:gd name="T49" fmla="*/ 1103 h 2683"/>
                <a:gd name="T50" fmla="*/ 88 w 3159"/>
                <a:gd name="T51" fmla="*/ 1235 h 2683"/>
                <a:gd name="T52" fmla="*/ 0 w 3159"/>
                <a:gd name="T53" fmla="*/ 1385 h 2683"/>
                <a:gd name="T54" fmla="*/ 88 w 3159"/>
                <a:gd name="T55" fmla="*/ 1509 h 2683"/>
                <a:gd name="T56" fmla="*/ 265 w 3159"/>
                <a:gd name="T57" fmla="*/ 1500 h 2683"/>
                <a:gd name="T58" fmla="*/ 380 w 3159"/>
                <a:gd name="T59" fmla="*/ 1491 h 2683"/>
                <a:gd name="T60" fmla="*/ 415 w 3159"/>
                <a:gd name="T61" fmla="*/ 1712 h 2683"/>
                <a:gd name="T62" fmla="*/ 539 w 3159"/>
                <a:gd name="T63" fmla="*/ 1809 h 2683"/>
                <a:gd name="T64" fmla="*/ 724 w 3159"/>
                <a:gd name="T65" fmla="*/ 1924 h 2683"/>
                <a:gd name="T66" fmla="*/ 892 w 3159"/>
                <a:gd name="T67" fmla="*/ 1765 h 2683"/>
                <a:gd name="T68" fmla="*/ 1015 w 3159"/>
                <a:gd name="T69" fmla="*/ 1765 h 2683"/>
                <a:gd name="T70" fmla="*/ 1227 w 3159"/>
                <a:gd name="T71" fmla="*/ 1888 h 2683"/>
                <a:gd name="T72" fmla="*/ 1342 w 3159"/>
                <a:gd name="T73" fmla="*/ 2038 h 2683"/>
                <a:gd name="T74" fmla="*/ 1412 w 3159"/>
                <a:gd name="T75" fmla="*/ 2268 h 2683"/>
                <a:gd name="T76" fmla="*/ 1386 w 3159"/>
                <a:gd name="T77" fmla="*/ 2435 h 2683"/>
                <a:gd name="T78" fmla="*/ 1527 w 3159"/>
                <a:gd name="T79" fmla="*/ 2550 h 2683"/>
                <a:gd name="T80" fmla="*/ 1695 w 3159"/>
                <a:gd name="T81" fmla="*/ 2603 h 2683"/>
                <a:gd name="T82" fmla="*/ 1915 w 3159"/>
                <a:gd name="T83" fmla="*/ 2612 h 2683"/>
                <a:gd name="T84" fmla="*/ 1915 w 3159"/>
                <a:gd name="T85" fmla="*/ 2374 h 2683"/>
                <a:gd name="T86" fmla="*/ 2056 w 3159"/>
                <a:gd name="T87" fmla="*/ 2259 h 2683"/>
                <a:gd name="T88" fmla="*/ 2056 w 3159"/>
                <a:gd name="T89" fmla="*/ 2091 h 2683"/>
                <a:gd name="T90" fmla="*/ 2135 w 3159"/>
                <a:gd name="T91" fmla="*/ 1932 h 2683"/>
                <a:gd name="T92" fmla="*/ 2320 w 3159"/>
                <a:gd name="T93" fmla="*/ 1950 h 2683"/>
                <a:gd name="T94" fmla="*/ 2523 w 3159"/>
                <a:gd name="T95" fmla="*/ 1809 h 2683"/>
                <a:gd name="T96" fmla="*/ 2673 w 3159"/>
                <a:gd name="T97" fmla="*/ 1632 h 2683"/>
                <a:gd name="T98" fmla="*/ 2797 w 3159"/>
                <a:gd name="T99" fmla="*/ 1641 h 2683"/>
                <a:gd name="T100" fmla="*/ 2814 w 3159"/>
                <a:gd name="T101" fmla="*/ 1438 h 2683"/>
                <a:gd name="T102" fmla="*/ 2603 w 3159"/>
                <a:gd name="T103" fmla="*/ 1324 h 2683"/>
                <a:gd name="T104" fmla="*/ 2691 w 3159"/>
                <a:gd name="T105" fmla="*/ 1085 h 2683"/>
                <a:gd name="T106" fmla="*/ 2655 w 3159"/>
                <a:gd name="T107" fmla="*/ 838 h 2683"/>
                <a:gd name="T108" fmla="*/ 2920 w 3159"/>
                <a:gd name="T109" fmla="*/ 635 h 2683"/>
                <a:gd name="T110" fmla="*/ 3158 w 3159"/>
                <a:gd name="T111" fmla="*/ 9 h 2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59" h="2683">
                  <a:moveTo>
                    <a:pt x="3026" y="18"/>
                  </a:moveTo>
                  <a:lnTo>
                    <a:pt x="2973" y="53"/>
                  </a:lnTo>
                  <a:lnTo>
                    <a:pt x="2920" y="18"/>
                  </a:lnTo>
                  <a:lnTo>
                    <a:pt x="2858" y="0"/>
                  </a:lnTo>
                  <a:lnTo>
                    <a:pt x="2832" y="71"/>
                  </a:lnTo>
                  <a:lnTo>
                    <a:pt x="2761" y="35"/>
                  </a:lnTo>
                  <a:lnTo>
                    <a:pt x="2717" y="106"/>
                  </a:lnTo>
                  <a:lnTo>
                    <a:pt x="2664" y="194"/>
                  </a:lnTo>
                  <a:lnTo>
                    <a:pt x="2611" y="203"/>
                  </a:lnTo>
                  <a:lnTo>
                    <a:pt x="2558" y="185"/>
                  </a:lnTo>
                  <a:lnTo>
                    <a:pt x="2497" y="176"/>
                  </a:lnTo>
                  <a:lnTo>
                    <a:pt x="2523" y="247"/>
                  </a:lnTo>
                  <a:lnTo>
                    <a:pt x="2514" y="318"/>
                  </a:lnTo>
                  <a:lnTo>
                    <a:pt x="2514" y="397"/>
                  </a:lnTo>
                  <a:lnTo>
                    <a:pt x="2523" y="459"/>
                  </a:lnTo>
                  <a:lnTo>
                    <a:pt x="2479" y="503"/>
                  </a:lnTo>
                  <a:lnTo>
                    <a:pt x="2461" y="591"/>
                  </a:lnTo>
                  <a:lnTo>
                    <a:pt x="2435" y="644"/>
                  </a:lnTo>
                  <a:lnTo>
                    <a:pt x="2364" y="697"/>
                  </a:lnTo>
                  <a:lnTo>
                    <a:pt x="2302" y="679"/>
                  </a:lnTo>
                  <a:lnTo>
                    <a:pt x="2285" y="618"/>
                  </a:lnTo>
                  <a:lnTo>
                    <a:pt x="2241" y="556"/>
                  </a:lnTo>
                  <a:lnTo>
                    <a:pt x="2161" y="556"/>
                  </a:lnTo>
                  <a:lnTo>
                    <a:pt x="2170" y="626"/>
                  </a:lnTo>
                  <a:lnTo>
                    <a:pt x="2223" y="671"/>
                  </a:lnTo>
                  <a:lnTo>
                    <a:pt x="2232" y="750"/>
                  </a:lnTo>
                  <a:lnTo>
                    <a:pt x="2241" y="838"/>
                  </a:lnTo>
                  <a:lnTo>
                    <a:pt x="2223" y="900"/>
                  </a:lnTo>
                  <a:lnTo>
                    <a:pt x="2161" y="944"/>
                  </a:lnTo>
                  <a:lnTo>
                    <a:pt x="2100" y="1032"/>
                  </a:lnTo>
                  <a:lnTo>
                    <a:pt x="2012" y="1121"/>
                  </a:lnTo>
                  <a:lnTo>
                    <a:pt x="1942" y="1182"/>
                  </a:lnTo>
                  <a:lnTo>
                    <a:pt x="1889" y="1226"/>
                  </a:lnTo>
                  <a:lnTo>
                    <a:pt x="1809" y="1218"/>
                  </a:lnTo>
                  <a:lnTo>
                    <a:pt x="1668" y="1209"/>
                  </a:lnTo>
                  <a:lnTo>
                    <a:pt x="1659" y="1288"/>
                  </a:lnTo>
                  <a:lnTo>
                    <a:pt x="1606" y="1332"/>
                  </a:lnTo>
                  <a:lnTo>
                    <a:pt x="1545" y="1341"/>
                  </a:lnTo>
                  <a:lnTo>
                    <a:pt x="1509" y="1385"/>
                  </a:lnTo>
                  <a:lnTo>
                    <a:pt x="1500" y="1447"/>
                  </a:lnTo>
                  <a:lnTo>
                    <a:pt x="1395" y="1429"/>
                  </a:lnTo>
                  <a:lnTo>
                    <a:pt x="1359" y="1385"/>
                  </a:lnTo>
                  <a:lnTo>
                    <a:pt x="1430" y="1341"/>
                  </a:lnTo>
                  <a:lnTo>
                    <a:pt x="1500" y="1279"/>
                  </a:lnTo>
                  <a:lnTo>
                    <a:pt x="1483" y="1209"/>
                  </a:lnTo>
                  <a:lnTo>
                    <a:pt x="1447" y="1174"/>
                  </a:lnTo>
                  <a:lnTo>
                    <a:pt x="1377" y="1156"/>
                  </a:lnTo>
                  <a:lnTo>
                    <a:pt x="1297" y="1174"/>
                  </a:lnTo>
                  <a:lnTo>
                    <a:pt x="1236" y="1226"/>
                  </a:lnTo>
                  <a:lnTo>
                    <a:pt x="1209" y="1350"/>
                  </a:lnTo>
                  <a:lnTo>
                    <a:pt x="1209" y="1456"/>
                  </a:lnTo>
                  <a:lnTo>
                    <a:pt x="1183" y="1526"/>
                  </a:lnTo>
                  <a:lnTo>
                    <a:pt x="1130" y="1456"/>
                  </a:lnTo>
                  <a:lnTo>
                    <a:pt x="1059" y="1456"/>
                  </a:lnTo>
                  <a:lnTo>
                    <a:pt x="1006" y="1491"/>
                  </a:lnTo>
                  <a:lnTo>
                    <a:pt x="927" y="1526"/>
                  </a:lnTo>
                  <a:lnTo>
                    <a:pt x="856" y="1518"/>
                  </a:lnTo>
                  <a:lnTo>
                    <a:pt x="794" y="1500"/>
                  </a:lnTo>
                  <a:lnTo>
                    <a:pt x="759" y="1438"/>
                  </a:lnTo>
                  <a:lnTo>
                    <a:pt x="689" y="1429"/>
                  </a:lnTo>
                  <a:lnTo>
                    <a:pt x="627" y="1385"/>
                  </a:lnTo>
                  <a:lnTo>
                    <a:pt x="539" y="1341"/>
                  </a:lnTo>
                  <a:lnTo>
                    <a:pt x="503" y="1394"/>
                  </a:lnTo>
                  <a:lnTo>
                    <a:pt x="450" y="1368"/>
                  </a:lnTo>
                  <a:lnTo>
                    <a:pt x="468" y="1297"/>
                  </a:lnTo>
                  <a:lnTo>
                    <a:pt x="433" y="1262"/>
                  </a:lnTo>
                  <a:lnTo>
                    <a:pt x="441" y="1174"/>
                  </a:lnTo>
                  <a:lnTo>
                    <a:pt x="397" y="1129"/>
                  </a:lnTo>
                  <a:lnTo>
                    <a:pt x="336" y="1191"/>
                  </a:lnTo>
                  <a:lnTo>
                    <a:pt x="256" y="1182"/>
                  </a:lnTo>
                  <a:lnTo>
                    <a:pt x="186" y="1103"/>
                  </a:lnTo>
                  <a:lnTo>
                    <a:pt x="168" y="1024"/>
                  </a:lnTo>
                  <a:lnTo>
                    <a:pt x="88" y="971"/>
                  </a:lnTo>
                  <a:lnTo>
                    <a:pt x="27" y="1050"/>
                  </a:lnTo>
                  <a:lnTo>
                    <a:pt x="9" y="1103"/>
                  </a:lnTo>
                  <a:lnTo>
                    <a:pt x="44" y="1165"/>
                  </a:lnTo>
                  <a:lnTo>
                    <a:pt x="88" y="1174"/>
                  </a:lnTo>
                  <a:lnTo>
                    <a:pt x="88" y="1235"/>
                  </a:lnTo>
                  <a:lnTo>
                    <a:pt x="62" y="1279"/>
                  </a:lnTo>
                  <a:lnTo>
                    <a:pt x="35" y="1332"/>
                  </a:lnTo>
                  <a:lnTo>
                    <a:pt x="0" y="1385"/>
                  </a:lnTo>
                  <a:lnTo>
                    <a:pt x="9" y="1456"/>
                  </a:lnTo>
                  <a:lnTo>
                    <a:pt x="27" y="1526"/>
                  </a:lnTo>
                  <a:lnTo>
                    <a:pt x="88" y="1509"/>
                  </a:lnTo>
                  <a:lnTo>
                    <a:pt x="150" y="1482"/>
                  </a:lnTo>
                  <a:lnTo>
                    <a:pt x="203" y="1518"/>
                  </a:lnTo>
                  <a:lnTo>
                    <a:pt x="265" y="1500"/>
                  </a:lnTo>
                  <a:lnTo>
                    <a:pt x="309" y="1456"/>
                  </a:lnTo>
                  <a:lnTo>
                    <a:pt x="344" y="1438"/>
                  </a:lnTo>
                  <a:lnTo>
                    <a:pt x="380" y="1491"/>
                  </a:lnTo>
                  <a:lnTo>
                    <a:pt x="415" y="1588"/>
                  </a:lnTo>
                  <a:lnTo>
                    <a:pt x="371" y="1641"/>
                  </a:lnTo>
                  <a:lnTo>
                    <a:pt x="415" y="1712"/>
                  </a:lnTo>
                  <a:lnTo>
                    <a:pt x="459" y="1765"/>
                  </a:lnTo>
                  <a:lnTo>
                    <a:pt x="477" y="1809"/>
                  </a:lnTo>
                  <a:lnTo>
                    <a:pt x="539" y="1809"/>
                  </a:lnTo>
                  <a:lnTo>
                    <a:pt x="636" y="1835"/>
                  </a:lnTo>
                  <a:lnTo>
                    <a:pt x="653" y="1888"/>
                  </a:lnTo>
                  <a:lnTo>
                    <a:pt x="724" y="1924"/>
                  </a:lnTo>
                  <a:lnTo>
                    <a:pt x="803" y="1888"/>
                  </a:lnTo>
                  <a:lnTo>
                    <a:pt x="874" y="1826"/>
                  </a:lnTo>
                  <a:lnTo>
                    <a:pt x="892" y="1765"/>
                  </a:lnTo>
                  <a:lnTo>
                    <a:pt x="944" y="1747"/>
                  </a:lnTo>
                  <a:lnTo>
                    <a:pt x="980" y="1703"/>
                  </a:lnTo>
                  <a:lnTo>
                    <a:pt x="1015" y="1765"/>
                  </a:lnTo>
                  <a:lnTo>
                    <a:pt x="1077" y="1809"/>
                  </a:lnTo>
                  <a:lnTo>
                    <a:pt x="1200" y="1826"/>
                  </a:lnTo>
                  <a:lnTo>
                    <a:pt x="1227" y="1888"/>
                  </a:lnTo>
                  <a:lnTo>
                    <a:pt x="1227" y="1959"/>
                  </a:lnTo>
                  <a:lnTo>
                    <a:pt x="1271" y="2003"/>
                  </a:lnTo>
                  <a:lnTo>
                    <a:pt x="1342" y="2038"/>
                  </a:lnTo>
                  <a:lnTo>
                    <a:pt x="1350" y="2118"/>
                  </a:lnTo>
                  <a:lnTo>
                    <a:pt x="1395" y="2206"/>
                  </a:lnTo>
                  <a:lnTo>
                    <a:pt x="1412" y="2268"/>
                  </a:lnTo>
                  <a:lnTo>
                    <a:pt x="1377" y="2321"/>
                  </a:lnTo>
                  <a:lnTo>
                    <a:pt x="1333" y="2400"/>
                  </a:lnTo>
                  <a:lnTo>
                    <a:pt x="1386" y="2435"/>
                  </a:lnTo>
                  <a:lnTo>
                    <a:pt x="1483" y="2427"/>
                  </a:lnTo>
                  <a:lnTo>
                    <a:pt x="1527" y="2479"/>
                  </a:lnTo>
                  <a:lnTo>
                    <a:pt x="1527" y="2550"/>
                  </a:lnTo>
                  <a:lnTo>
                    <a:pt x="1597" y="2559"/>
                  </a:lnTo>
                  <a:lnTo>
                    <a:pt x="1624" y="2612"/>
                  </a:lnTo>
                  <a:lnTo>
                    <a:pt x="1695" y="2603"/>
                  </a:lnTo>
                  <a:lnTo>
                    <a:pt x="1748" y="2674"/>
                  </a:lnTo>
                  <a:lnTo>
                    <a:pt x="1862" y="2682"/>
                  </a:lnTo>
                  <a:lnTo>
                    <a:pt x="1915" y="2612"/>
                  </a:lnTo>
                  <a:lnTo>
                    <a:pt x="1889" y="2541"/>
                  </a:lnTo>
                  <a:lnTo>
                    <a:pt x="1933" y="2462"/>
                  </a:lnTo>
                  <a:lnTo>
                    <a:pt x="1915" y="2374"/>
                  </a:lnTo>
                  <a:lnTo>
                    <a:pt x="1933" y="2329"/>
                  </a:lnTo>
                  <a:lnTo>
                    <a:pt x="1995" y="2312"/>
                  </a:lnTo>
                  <a:lnTo>
                    <a:pt x="2056" y="2259"/>
                  </a:lnTo>
                  <a:lnTo>
                    <a:pt x="2091" y="2188"/>
                  </a:lnTo>
                  <a:lnTo>
                    <a:pt x="2039" y="2153"/>
                  </a:lnTo>
                  <a:lnTo>
                    <a:pt x="2056" y="2091"/>
                  </a:lnTo>
                  <a:lnTo>
                    <a:pt x="2039" y="2021"/>
                  </a:lnTo>
                  <a:lnTo>
                    <a:pt x="2082" y="1985"/>
                  </a:lnTo>
                  <a:lnTo>
                    <a:pt x="2135" y="1932"/>
                  </a:lnTo>
                  <a:lnTo>
                    <a:pt x="2179" y="1897"/>
                  </a:lnTo>
                  <a:lnTo>
                    <a:pt x="2250" y="1924"/>
                  </a:lnTo>
                  <a:lnTo>
                    <a:pt x="2320" y="1950"/>
                  </a:lnTo>
                  <a:lnTo>
                    <a:pt x="2400" y="1924"/>
                  </a:lnTo>
                  <a:lnTo>
                    <a:pt x="2479" y="1879"/>
                  </a:lnTo>
                  <a:lnTo>
                    <a:pt x="2523" y="1809"/>
                  </a:lnTo>
                  <a:lnTo>
                    <a:pt x="2576" y="1756"/>
                  </a:lnTo>
                  <a:lnTo>
                    <a:pt x="2603" y="1712"/>
                  </a:lnTo>
                  <a:lnTo>
                    <a:pt x="2673" y="1632"/>
                  </a:lnTo>
                  <a:lnTo>
                    <a:pt x="2717" y="1694"/>
                  </a:lnTo>
                  <a:lnTo>
                    <a:pt x="2797" y="1712"/>
                  </a:lnTo>
                  <a:lnTo>
                    <a:pt x="2797" y="1641"/>
                  </a:lnTo>
                  <a:lnTo>
                    <a:pt x="2788" y="1562"/>
                  </a:lnTo>
                  <a:lnTo>
                    <a:pt x="2850" y="1518"/>
                  </a:lnTo>
                  <a:lnTo>
                    <a:pt x="2814" y="1438"/>
                  </a:lnTo>
                  <a:lnTo>
                    <a:pt x="2779" y="1403"/>
                  </a:lnTo>
                  <a:lnTo>
                    <a:pt x="2691" y="1368"/>
                  </a:lnTo>
                  <a:lnTo>
                    <a:pt x="2603" y="1324"/>
                  </a:lnTo>
                  <a:lnTo>
                    <a:pt x="2647" y="1271"/>
                  </a:lnTo>
                  <a:lnTo>
                    <a:pt x="2691" y="1165"/>
                  </a:lnTo>
                  <a:lnTo>
                    <a:pt x="2691" y="1085"/>
                  </a:lnTo>
                  <a:lnTo>
                    <a:pt x="2655" y="1015"/>
                  </a:lnTo>
                  <a:lnTo>
                    <a:pt x="2638" y="926"/>
                  </a:lnTo>
                  <a:lnTo>
                    <a:pt x="2655" y="838"/>
                  </a:lnTo>
                  <a:lnTo>
                    <a:pt x="2726" y="768"/>
                  </a:lnTo>
                  <a:lnTo>
                    <a:pt x="2832" y="697"/>
                  </a:lnTo>
                  <a:lnTo>
                    <a:pt x="2920" y="635"/>
                  </a:lnTo>
                  <a:lnTo>
                    <a:pt x="2964" y="556"/>
                  </a:lnTo>
                  <a:lnTo>
                    <a:pt x="2956" y="468"/>
                  </a:lnTo>
                  <a:lnTo>
                    <a:pt x="3158" y="9"/>
                  </a:lnTo>
                  <a:lnTo>
                    <a:pt x="3097" y="18"/>
                  </a:lnTo>
                  <a:lnTo>
                    <a:pt x="3026" y="1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9" name="Freeform 20">
              <a:extLst>
                <a:ext uri="{FF2B5EF4-FFF2-40B4-BE49-F238E27FC236}">
                  <a16:creationId xmlns:a16="http://schemas.microsoft.com/office/drawing/2014/main" id="{A844EE5D-549E-4883-8433-4ADDF8AF3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1262" y="2838450"/>
              <a:ext cx="665163" cy="947737"/>
            </a:xfrm>
            <a:custGeom>
              <a:avLst/>
              <a:gdLst>
                <a:gd name="T0" fmla="*/ 1845 w 1846"/>
                <a:gd name="T1" fmla="*/ 1536 h 2631"/>
                <a:gd name="T2" fmla="*/ 1792 w 1846"/>
                <a:gd name="T3" fmla="*/ 1395 h 2631"/>
                <a:gd name="T4" fmla="*/ 1845 w 1846"/>
                <a:gd name="T5" fmla="*/ 1262 h 2631"/>
                <a:gd name="T6" fmla="*/ 1756 w 1846"/>
                <a:gd name="T7" fmla="*/ 1156 h 2631"/>
                <a:gd name="T8" fmla="*/ 1642 w 1846"/>
                <a:gd name="T9" fmla="*/ 1218 h 2631"/>
                <a:gd name="T10" fmla="*/ 1527 w 1846"/>
                <a:gd name="T11" fmla="*/ 1156 h 2631"/>
                <a:gd name="T12" fmla="*/ 1403 w 1846"/>
                <a:gd name="T13" fmla="*/ 1033 h 2631"/>
                <a:gd name="T14" fmla="*/ 1448 w 1846"/>
                <a:gd name="T15" fmla="*/ 865 h 2631"/>
                <a:gd name="T16" fmla="*/ 1439 w 1846"/>
                <a:gd name="T17" fmla="*/ 750 h 2631"/>
                <a:gd name="T18" fmla="*/ 1456 w 1846"/>
                <a:gd name="T19" fmla="*/ 600 h 2631"/>
                <a:gd name="T20" fmla="*/ 1465 w 1846"/>
                <a:gd name="T21" fmla="*/ 459 h 2631"/>
                <a:gd name="T22" fmla="*/ 1527 w 1846"/>
                <a:gd name="T23" fmla="*/ 353 h 2631"/>
                <a:gd name="T24" fmla="*/ 1545 w 1846"/>
                <a:gd name="T25" fmla="*/ 239 h 2631"/>
                <a:gd name="T26" fmla="*/ 1509 w 1846"/>
                <a:gd name="T27" fmla="*/ 124 h 2631"/>
                <a:gd name="T28" fmla="*/ 1483 w 1846"/>
                <a:gd name="T29" fmla="*/ 0 h 2631"/>
                <a:gd name="T30" fmla="*/ 1333 w 1846"/>
                <a:gd name="T31" fmla="*/ 18 h 2631"/>
                <a:gd name="T32" fmla="*/ 1156 w 1846"/>
                <a:gd name="T33" fmla="*/ 36 h 2631"/>
                <a:gd name="T34" fmla="*/ 1050 w 1846"/>
                <a:gd name="T35" fmla="*/ 150 h 2631"/>
                <a:gd name="T36" fmla="*/ 927 w 1846"/>
                <a:gd name="T37" fmla="*/ 203 h 2631"/>
                <a:gd name="T38" fmla="*/ 794 w 1846"/>
                <a:gd name="T39" fmla="*/ 248 h 2631"/>
                <a:gd name="T40" fmla="*/ 812 w 1846"/>
                <a:gd name="T41" fmla="*/ 406 h 2631"/>
                <a:gd name="T42" fmla="*/ 821 w 1846"/>
                <a:gd name="T43" fmla="*/ 512 h 2631"/>
                <a:gd name="T44" fmla="*/ 759 w 1846"/>
                <a:gd name="T45" fmla="*/ 636 h 2631"/>
                <a:gd name="T46" fmla="*/ 786 w 1846"/>
                <a:gd name="T47" fmla="*/ 724 h 2631"/>
                <a:gd name="T48" fmla="*/ 680 w 1846"/>
                <a:gd name="T49" fmla="*/ 812 h 2631"/>
                <a:gd name="T50" fmla="*/ 547 w 1846"/>
                <a:gd name="T51" fmla="*/ 945 h 2631"/>
                <a:gd name="T52" fmla="*/ 539 w 1846"/>
                <a:gd name="T53" fmla="*/ 1077 h 2631"/>
                <a:gd name="T54" fmla="*/ 433 w 1846"/>
                <a:gd name="T55" fmla="*/ 1271 h 2631"/>
                <a:gd name="T56" fmla="*/ 397 w 1846"/>
                <a:gd name="T57" fmla="*/ 1403 h 2631"/>
                <a:gd name="T58" fmla="*/ 397 w 1846"/>
                <a:gd name="T59" fmla="*/ 1500 h 2631"/>
                <a:gd name="T60" fmla="*/ 265 w 1846"/>
                <a:gd name="T61" fmla="*/ 1562 h 2631"/>
                <a:gd name="T62" fmla="*/ 177 w 1846"/>
                <a:gd name="T63" fmla="*/ 1721 h 2631"/>
                <a:gd name="T64" fmla="*/ 106 w 1846"/>
                <a:gd name="T65" fmla="*/ 1889 h 2631"/>
                <a:gd name="T66" fmla="*/ 80 w 1846"/>
                <a:gd name="T67" fmla="*/ 2065 h 2631"/>
                <a:gd name="T68" fmla="*/ 53 w 1846"/>
                <a:gd name="T69" fmla="*/ 2242 h 2631"/>
                <a:gd name="T70" fmla="*/ 0 w 1846"/>
                <a:gd name="T71" fmla="*/ 2383 h 2631"/>
                <a:gd name="T72" fmla="*/ 18 w 1846"/>
                <a:gd name="T73" fmla="*/ 2542 h 2631"/>
                <a:gd name="T74" fmla="*/ 159 w 1846"/>
                <a:gd name="T75" fmla="*/ 2630 h 2631"/>
                <a:gd name="T76" fmla="*/ 283 w 1846"/>
                <a:gd name="T77" fmla="*/ 2568 h 2631"/>
                <a:gd name="T78" fmla="*/ 389 w 1846"/>
                <a:gd name="T79" fmla="*/ 2551 h 2631"/>
                <a:gd name="T80" fmla="*/ 503 w 1846"/>
                <a:gd name="T81" fmla="*/ 2453 h 2631"/>
                <a:gd name="T82" fmla="*/ 609 w 1846"/>
                <a:gd name="T83" fmla="*/ 2392 h 2631"/>
                <a:gd name="T84" fmla="*/ 653 w 1846"/>
                <a:gd name="T85" fmla="*/ 2277 h 2631"/>
                <a:gd name="T86" fmla="*/ 794 w 1846"/>
                <a:gd name="T87" fmla="*/ 2171 h 2631"/>
                <a:gd name="T88" fmla="*/ 945 w 1846"/>
                <a:gd name="T89" fmla="*/ 2145 h 2631"/>
                <a:gd name="T90" fmla="*/ 1042 w 1846"/>
                <a:gd name="T91" fmla="*/ 2136 h 2631"/>
                <a:gd name="T92" fmla="*/ 1209 w 1846"/>
                <a:gd name="T93" fmla="*/ 2092 h 2631"/>
                <a:gd name="T94" fmla="*/ 1209 w 1846"/>
                <a:gd name="T95" fmla="*/ 2180 h 2631"/>
                <a:gd name="T96" fmla="*/ 1245 w 1846"/>
                <a:gd name="T97" fmla="*/ 2268 h 2631"/>
                <a:gd name="T98" fmla="*/ 1430 w 1846"/>
                <a:gd name="T99" fmla="*/ 2233 h 2631"/>
                <a:gd name="T100" fmla="*/ 1509 w 1846"/>
                <a:gd name="T101" fmla="*/ 2109 h 2631"/>
                <a:gd name="T102" fmla="*/ 1553 w 1846"/>
                <a:gd name="T103" fmla="*/ 1986 h 2631"/>
                <a:gd name="T104" fmla="*/ 1598 w 1846"/>
                <a:gd name="T105" fmla="*/ 1871 h 2631"/>
                <a:gd name="T106" fmla="*/ 1712 w 1846"/>
                <a:gd name="T107" fmla="*/ 1774 h 2631"/>
                <a:gd name="T108" fmla="*/ 1792 w 1846"/>
                <a:gd name="T109" fmla="*/ 1650 h 2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6" h="2631">
                  <a:moveTo>
                    <a:pt x="1792" y="1650"/>
                  </a:moveTo>
                  <a:lnTo>
                    <a:pt x="1845" y="1536"/>
                  </a:lnTo>
                  <a:lnTo>
                    <a:pt x="1809" y="1474"/>
                  </a:lnTo>
                  <a:lnTo>
                    <a:pt x="1792" y="1395"/>
                  </a:lnTo>
                  <a:lnTo>
                    <a:pt x="1845" y="1342"/>
                  </a:lnTo>
                  <a:lnTo>
                    <a:pt x="1845" y="1262"/>
                  </a:lnTo>
                  <a:lnTo>
                    <a:pt x="1809" y="1209"/>
                  </a:lnTo>
                  <a:lnTo>
                    <a:pt x="1756" y="1156"/>
                  </a:lnTo>
                  <a:lnTo>
                    <a:pt x="1703" y="1183"/>
                  </a:lnTo>
                  <a:lnTo>
                    <a:pt x="1642" y="1218"/>
                  </a:lnTo>
                  <a:lnTo>
                    <a:pt x="1571" y="1209"/>
                  </a:lnTo>
                  <a:lnTo>
                    <a:pt x="1527" y="1156"/>
                  </a:lnTo>
                  <a:lnTo>
                    <a:pt x="1456" y="1139"/>
                  </a:lnTo>
                  <a:lnTo>
                    <a:pt x="1403" y="1033"/>
                  </a:lnTo>
                  <a:lnTo>
                    <a:pt x="1430" y="962"/>
                  </a:lnTo>
                  <a:lnTo>
                    <a:pt x="1448" y="865"/>
                  </a:lnTo>
                  <a:lnTo>
                    <a:pt x="1439" y="830"/>
                  </a:lnTo>
                  <a:lnTo>
                    <a:pt x="1439" y="750"/>
                  </a:lnTo>
                  <a:lnTo>
                    <a:pt x="1439" y="671"/>
                  </a:lnTo>
                  <a:lnTo>
                    <a:pt x="1456" y="600"/>
                  </a:lnTo>
                  <a:lnTo>
                    <a:pt x="1483" y="521"/>
                  </a:lnTo>
                  <a:lnTo>
                    <a:pt x="1465" y="459"/>
                  </a:lnTo>
                  <a:lnTo>
                    <a:pt x="1483" y="398"/>
                  </a:lnTo>
                  <a:lnTo>
                    <a:pt x="1527" y="353"/>
                  </a:lnTo>
                  <a:lnTo>
                    <a:pt x="1509" y="283"/>
                  </a:lnTo>
                  <a:lnTo>
                    <a:pt x="1545" y="239"/>
                  </a:lnTo>
                  <a:lnTo>
                    <a:pt x="1518" y="186"/>
                  </a:lnTo>
                  <a:lnTo>
                    <a:pt x="1509" y="124"/>
                  </a:lnTo>
                  <a:lnTo>
                    <a:pt x="1509" y="45"/>
                  </a:lnTo>
                  <a:lnTo>
                    <a:pt x="1483" y="0"/>
                  </a:lnTo>
                  <a:lnTo>
                    <a:pt x="1448" y="18"/>
                  </a:lnTo>
                  <a:lnTo>
                    <a:pt x="1333" y="18"/>
                  </a:lnTo>
                  <a:lnTo>
                    <a:pt x="1227" y="9"/>
                  </a:lnTo>
                  <a:lnTo>
                    <a:pt x="1156" y="36"/>
                  </a:lnTo>
                  <a:lnTo>
                    <a:pt x="1112" y="80"/>
                  </a:lnTo>
                  <a:lnTo>
                    <a:pt x="1050" y="150"/>
                  </a:lnTo>
                  <a:lnTo>
                    <a:pt x="971" y="168"/>
                  </a:lnTo>
                  <a:lnTo>
                    <a:pt x="927" y="203"/>
                  </a:lnTo>
                  <a:lnTo>
                    <a:pt x="839" y="203"/>
                  </a:lnTo>
                  <a:lnTo>
                    <a:pt x="794" y="248"/>
                  </a:lnTo>
                  <a:lnTo>
                    <a:pt x="830" y="336"/>
                  </a:lnTo>
                  <a:lnTo>
                    <a:pt x="812" y="406"/>
                  </a:lnTo>
                  <a:lnTo>
                    <a:pt x="812" y="459"/>
                  </a:lnTo>
                  <a:lnTo>
                    <a:pt x="821" y="512"/>
                  </a:lnTo>
                  <a:lnTo>
                    <a:pt x="759" y="556"/>
                  </a:lnTo>
                  <a:lnTo>
                    <a:pt x="759" y="636"/>
                  </a:lnTo>
                  <a:lnTo>
                    <a:pt x="733" y="680"/>
                  </a:lnTo>
                  <a:lnTo>
                    <a:pt x="786" y="724"/>
                  </a:lnTo>
                  <a:lnTo>
                    <a:pt x="750" y="777"/>
                  </a:lnTo>
                  <a:lnTo>
                    <a:pt x="680" y="812"/>
                  </a:lnTo>
                  <a:lnTo>
                    <a:pt x="609" y="883"/>
                  </a:lnTo>
                  <a:lnTo>
                    <a:pt x="547" y="945"/>
                  </a:lnTo>
                  <a:lnTo>
                    <a:pt x="530" y="1015"/>
                  </a:lnTo>
                  <a:lnTo>
                    <a:pt x="539" y="1077"/>
                  </a:lnTo>
                  <a:lnTo>
                    <a:pt x="486" y="1174"/>
                  </a:lnTo>
                  <a:lnTo>
                    <a:pt x="433" y="1271"/>
                  </a:lnTo>
                  <a:lnTo>
                    <a:pt x="406" y="1333"/>
                  </a:lnTo>
                  <a:lnTo>
                    <a:pt x="397" y="1403"/>
                  </a:lnTo>
                  <a:lnTo>
                    <a:pt x="424" y="1448"/>
                  </a:lnTo>
                  <a:lnTo>
                    <a:pt x="397" y="1500"/>
                  </a:lnTo>
                  <a:lnTo>
                    <a:pt x="353" y="1545"/>
                  </a:lnTo>
                  <a:lnTo>
                    <a:pt x="265" y="1562"/>
                  </a:lnTo>
                  <a:lnTo>
                    <a:pt x="194" y="1624"/>
                  </a:lnTo>
                  <a:lnTo>
                    <a:pt x="177" y="1721"/>
                  </a:lnTo>
                  <a:lnTo>
                    <a:pt x="150" y="1827"/>
                  </a:lnTo>
                  <a:lnTo>
                    <a:pt x="106" y="1889"/>
                  </a:lnTo>
                  <a:lnTo>
                    <a:pt x="115" y="1977"/>
                  </a:lnTo>
                  <a:lnTo>
                    <a:pt x="80" y="2065"/>
                  </a:lnTo>
                  <a:lnTo>
                    <a:pt x="71" y="2153"/>
                  </a:lnTo>
                  <a:lnTo>
                    <a:pt x="53" y="2242"/>
                  </a:lnTo>
                  <a:lnTo>
                    <a:pt x="18" y="2312"/>
                  </a:lnTo>
                  <a:lnTo>
                    <a:pt x="0" y="2383"/>
                  </a:lnTo>
                  <a:lnTo>
                    <a:pt x="9" y="2480"/>
                  </a:lnTo>
                  <a:lnTo>
                    <a:pt x="18" y="2542"/>
                  </a:lnTo>
                  <a:lnTo>
                    <a:pt x="62" y="2603"/>
                  </a:lnTo>
                  <a:lnTo>
                    <a:pt x="159" y="2630"/>
                  </a:lnTo>
                  <a:lnTo>
                    <a:pt x="247" y="2621"/>
                  </a:lnTo>
                  <a:lnTo>
                    <a:pt x="283" y="2568"/>
                  </a:lnTo>
                  <a:lnTo>
                    <a:pt x="327" y="2533"/>
                  </a:lnTo>
                  <a:lnTo>
                    <a:pt x="389" y="2551"/>
                  </a:lnTo>
                  <a:lnTo>
                    <a:pt x="433" y="2480"/>
                  </a:lnTo>
                  <a:lnTo>
                    <a:pt x="503" y="2453"/>
                  </a:lnTo>
                  <a:lnTo>
                    <a:pt x="592" y="2436"/>
                  </a:lnTo>
                  <a:lnTo>
                    <a:pt x="609" y="2392"/>
                  </a:lnTo>
                  <a:lnTo>
                    <a:pt x="592" y="2330"/>
                  </a:lnTo>
                  <a:lnTo>
                    <a:pt x="653" y="2277"/>
                  </a:lnTo>
                  <a:lnTo>
                    <a:pt x="724" y="2233"/>
                  </a:lnTo>
                  <a:lnTo>
                    <a:pt x="794" y="2171"/>
                  </a:lnTo>
                  <a:lnTo>
                    <a:pt x="847" y="2136"/>
                  </a:lnTo>
                  <a:lnTo>
                    <a:pt x="945" y="2145"/>
                  </a:lnTo>
                  <a:lnTo>
                    <a:pt x="989" y="2189"/>
                  </a:lnTo>
                  <a:lnTo>
                    <a:pt x="1042" y="2136"/>
                  </a:lnTo>
                  <a:lnTo>
                    <a:pt x="1130" y="2100"/>
                  </a:lnTo>
                  <a:lnTo>
                    <a:pt x="1209" y="2092"/>
                  </a:lnTo>
                  <a:lnTo>
                    <a:pt x="1262" y="2145"/>
                  </a:lnTo>
                  <a:lnTo>
                    <a:pt x="1209" y="2180"/>
                  </a:lnTo>
                  <a:lnTo>
                    <a:pt x="1183" y="2233"/>
                  </a:lnTo>
                  <a:lnTo>
                    <a:pt x="1245" y="2268"/>
                  </a:lnTo>
                  <a:lnTo>
                    <a:pt x="1359" y="2268"/>
                  </a:lnTo>
                  <a:lnTo>
                    <a:pt x="1430" y="2233"/>
                  </a:lnTo>
                  <a:lnTo>
                    <a:pt x="1465" y="2180"/>
                  </a:lnTo>
                  <a:lnTo>
                    <a:pt x="1509" y="2109"/>
                  </a:lnTo>
                  <a:lnTo>
                    <a:pt x="1553" y="2048"/>
                  </a:lnTo>
                  <a:lnTo>
                    <a:pt x="1553" y="1986"/>
                  </a:lnTo>
                  <a:lnTo>
                    <a:pt x="1580" y="1942"/>
                  </a:lnTo>
                  <a:lnTo>
                    <a:pt x="1598" y="1871"/>
                  </a:lnTo>
                  <a:lnTo>
                    <a:pt x="1650" y="1827"/>
                  </a:lnTo>
                  <a:lnTo>
                    <a:pt x="1712" y="1774"/>
                  </a:lnTo>
                  <a:lnTo>
                    <a:pt x="1783" y="1712"/>
                  </a:lnTo>
                  <a:lnTo>
                    <a:pt x="1792" y="165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0" name="Freeform 21">
              <a:extLst>
                <a:ext uri="{FF2B5EF4-FFF2-40B4-BE49-F238E27FC236}">
                  <a16:creationId xmlns:a16="http://schemas.microsoft.com/office/drawing/2014/main" id="{B4AF818B-06A8-42B8-B6E9-E5574295C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1737" y="2378075"/>
              <a:ext cx="1384300" cy="844550"/>
            </a:xfrm>
            <a:custGeom>
              <a:avLst/>
              <a:gdLst>
                <a:gd name="T0" fmla="*/ 44 w 3847"/>
                <a:gd name="T1" fmla="*/ 1712 h 2348"/>
                <a:gd name="T2" fmla="*/ 106 w 3847"/>
                <a:gd name="T3" fmla="*/ 1562 h 2348"/>
                <a:gd name="T4" fmla="*/ 150 w 3847"/>
                <a:gd name="T5" fmla="*/ 1403 h 2348"/>
                <a:gd name="T6" fmla="*/ 193 w 3847"/>
                <a:gd name="T7" fmla="*/ 1235 h 2348"/>
                <a:gd name="T8" fmla="*/ 361 w 3847"/>
                <a:gd name="T9" fmla="*/ 1174 h 2348"/>
                <a:gd name="T10" fmla="*/ 590 w 3847"/>
                <a:gd name="T11" fmla="*/ 1129 h 2348"/>
                <a:gd name="T12" fmla="*/ 714 w 3847"/>
                <a:gd name="T13" fmla="*/ 962 h 2348"/>
                <a:gd name="T14" fmla="*/ 908 w 3847"/>
                <a:gd name="T15" fmla="*/ 962 h 2348"/>
                <a:gd name="T16" fmla="*/ 961 w 3847"/>
                <a:gd name="T17" fmla="*/ 768 h 2348"/>
                <a:gd name="T18" fmla="*/ 802 w 3847"/>
                <a:gd name="T19" fmla="*/ 618 h 2348"/>
                <a:gd name="T20" fmla="*/ 802 w 3847"/>
                <a:gd name="T21" fmla="*/ 415 h 2348"/>
                <a:gd name="T22" fmla="*/ 749 w 3847"/>
                <a:gd name="T23" fmla="*/ 176 h 2348"/>
                <a:gd name="T24" fmla="*/ 916 w 3847"/>
                <a:gd name="T25" fmla="*/ 247 h 2348"/>
                <a:gd name="T26" fmla="*/ 1049 w 3847"/>
                <a:gd name="T27" fmla="*/ 335 h 2348"/>
                <a:gd name="T28" fmla="*/ 1287 w 3847"/>
                <a:gd name="T29" fmla="*/ 221 h 2348"/>
                <a:gd name="T30" fmla="*/ 1508 w 3847"/>
                <a:gd name="T31" fmla="*/ 176 h 2348"/>
                <a:gd name="T32" fmla="*/ 1746 w 3847"/>
                <a:gd name="T33" fmla="*/ 168 h 2348"/>
                <a:gd name="T34" fmla="*/ 2011 w 3847"/>
                <a:gd name="T35" fmla="*/ 132 h 2348"/>
                <a:gd name="T36" fmla="*/ 2284 w 3847"/>
                <a:gd name="T37" fmla="*/ 115 h 2348"/>
                <a:gd name="T38" fmla="*/ 2558 w 3847"/>
                <a:gd name="T39" fmla="*/ 115 h 2348"/>
                <a:gd name="T40" fmla="*/ 2893 w 3847"/>
                <a:gd name="T41" fmla="*/ 88 h 2348"/>
                <a:gd name="T42" fmla="*/ 3167 w 3847"/>
                <a:gd name="T43" fmla="*/ 0 h 2348"/>
                <a:gd name="T44" fmla="*/ 3502 w 3847"/>
                <a:gd name="T45" fmla="*/ 79 h 2348"/>
                <a:gd name="T46" fmla="*/ 3661 w 3847"/>
                <a:gd name="T47" fmla="*/ 185 h 2348"/>
                <a:gd name="T48" fmla="*/ 3846 w 3847"/>
                <a:gd name="T49" fmla="*/ 256 h 2348"/>
                <a:gd name="T50" fmla="*/ 3758 w 3847"/>
                <a:gd name="T51" fmla="*/ 406 h 2348"/>
                <a:gd name="T52" fmla="*/ 3635 w 3847"/>
                <a:gd name="T53" fmla="*/ 538 h 2348"/>
                <a:gd name="T54" fmla="*/ 3564 w 3847"/>
                <a:gd name="T55" fmla="*/ 688 h 2348"/>
                <a:gd name="T56" fmla="*/ 3396 w 3847"/>
                <a:gd name="T57" fmla="*/ 785 h 2348"/>
                <a:gd name="T58" fmla="*/ 3114 w 3847"/>
                <a:gd name="T59" fmla="*/ 882 h 2348"/>
                <a:gd name="T60" fmla="*/ 2867 w 3847"/>
                <a:gd name="T61" fmla="*/ 1041 h 2348"/>
                <a:gd name="T62" fmla="*/ 2699 w 3847"/>
                <a:gd name="T63" fmla="*/ 1235 h 2348"/>
                <a:gd name="T64" fmla="*/ 2505 w 3847"/>
                <a:gd name="T65" fmla="*/ 1447 h 2348"/>
                <a:gd name="T66" fmla="*/ 2328 w 3847"/>
                <a:gd name="T67" fmla="*/ 1606 h 2348"/>
                <a:gd name="T68" fmla="*/ 2037 w 3847"/>
                <a:gd name="T69" fmla="*/ 1765 h 2348"/>
                <a:gd name="T70" fmla="*/ 1746 w 3847"/>
                <a:gd name="T71" fmla="*/ 1924 h 2348"/>
                <a:gd name="T72" fmla="*/ 1367 w 3847"/>
                <a:gd name="T73" fmla="*/ 2197 h 2348"/>
                <a:gd name="T74" fmla="*/ 1137 w 3847"/>
                <a:gd name="T75" fmla="*/ 2153 h 2348"/>
                <a:gd name="T76" fmla="*/ 855 w 3847"/>
                <a:gd name="T77" fmla="*/ 2294 h 2348"/>
                <a:gd name="T78" fmla="*/ 652 w 3847"/>
                <a:gd name="T79" fmla="*/ 2268 h 2348"/>
                <a:gd name="T80" fmla="*/ 440 w 3847"/>
                <a:gd name="T81" fmla="*/ 2347 h 2348"/>
                <a:gd name="T82" fmla="*/ 246 w 3847"/>
                <a:gd name="T83" fmla="*/ 2135 h 2348"/>
                <a:gd name="T84" fmla="*/ 26 w 3847"/>
                <a:gd name="T85" fmla="*/ 1862 h 2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47" h="2348">
                  <a:moveTo>
                    <a:pt x="26" y="1862"/>
                  </a:moveTo>
                  <a:lnTo>
                    <a:pt x="0" y="1791"/>
                  </a:lnTo>
                  <a:lnTo>
                    <a:pt x="44" y="1712"/>
                  </a:lnTo>
                  <a:lnTo>
                    <a:pt x="26" y="1624"/>
                  </a:lnTo>
                  <a:lnTo>
                    <a:pt x="44" y="1579"/>
                  </a:lnTo>
                  <a:lnTo>
                    <a:pt x="106" y="1562"/>
                  </a:lnTo>
                  <a:lnTo>
                    <a:pt x="167" y="1509"/>
                  </a:lnTo>
                  <a:lnTo>
                    <a:pt x="202" y="1438"/>
                  </a:lnTo>
                  <a:lnTo>
                    <a:pt x="150" y="1403"/>
                  </a:lnTo>
                  <a:lnTo>
                    <a:pt x="167" y="1341"/>
                  </a:lnTo>
                  <a:lnTo>
                    <a:pt x="150" y="1271"/>
                  </a:lnTo>
                  <a:lnTo>
                    <a:pt x="193" y="1235"/>
                  </a:lnTo>
                  <a:lnTo>
                    <a:pt x="246" y="1182"/>
                  </a:lnTo>
                  <a:lnTo>
                    <a:pt x="290" y="1147"/>
                  </a:lnTo>
                  <a:lnTo>
                    <a:pt x="361" y="1174"/>
                  </a:lnTo>
                  <a:lnTo>
                    <a:pt x="431" y="1200"/>
                  </a:lnTo>
                  <a:lnTo>
                    <a:pt x="511" y="1174"/>
                  </a:lnTo>
                  <a:lnTo>
                    <a:pt x="590" y="1129"/>
                  </a:lnTo>
                  <a:lnTo>
                    <a:pt x="634" y="1059"/>
                  </a:lnTo>
                  <a:lnTo>
                    <a:pt x="687" y="1006"/>
                  </a:lnTo>
                  <a:lnTo>
                    <a:pt x="714" y="962"/>
                  </a:lnTo>
                  <a:lnTo>
                    <a:pt x="784" y="882"/>
                  </a:lnTo>
                  <a:lnTo>
                    <a:pt x="828" y="944"/>
                  </a:lnTo>
                  <a:lnTo>
                    <a:pt x="908" y="962"/>
                  </a:lnTo>
                  <a:lnTo>
                    <a:pt x="908" y="891"/>
                  </a:lnTo>
                  <a:lnTo>
                    <a:pt x="899" y="812"/>
                  </a:lnTo>
                  <a:lnTo>
                    <a:pt x="961" y="768"/>
                  </a:lnTo>
                  <a:lnTo>
                    <a:pt x="925" y="688"/>
                  </a:lnTo>
                  <a:lnTo>
                    <a:pt x="890" y="653"/>
                  </a:lnTo>
                  <a:lnTo>
                    <a:pt x="802" y="618"/>
                  </a:lnTo>
                  <a:lnTo>
                    <a:pt x="714" y="574"/>
                  </a:lnTo>
                  <a:lnTo>
                    <a:pt x="758" y="521"/>
                  </a:lnTo>
                  <a:lnTo>
                    <a:pt x="802" y="415"/>
                  </a:lnTo>
                  <a:lnTo>
                    <a:pt x="802" y="335"/>
                  </a:lnTo>
                  <a:lnTo>
                    <a:pt x="766" y="265"/>
                  </a:lnTo>
                  <a:lnTo>
                    <a:pt x="749" y="176"/>
                  </a:lnTo>
                  <a:lnTo>
                    <a:pt x="837" y="168"/>
                  </a:lnTo>
                  <a:lnTo>
                    <a:pt x="899" y="185"/>
                  </a:lnTo>
                  <a:lnTo>
                    <a:pt x="916" y="247"/>
                  </a:lnTo>
                  <a:lnTo>
                    <a:pt x="952" y="300"/>
                  </a:lnTo>
                  <a:lnTo>
                    <a:pt x="1005" y="291"/>
                  </a:lnTo>
                  <a:lnTo>
                    <a:pt x="1049" y="335"/>
                  </a:lnTo>
                  <a:lnTo>
                    <a:pt x="1128" y="291"/>
                  </a:lnTo>
                  <a:lnTo>
                    <a:pt x="1217" y="247"/>
                  </a:lnTo>
                  <a:lnTo>
                    <a:pt x="1287" y="221"/>
                  </a:lnTo>
                  <a:lnTo>
                    <a:pt x="1402" y="221"/>
                  </a:lnTo>
                  <a:lnTo>
                    <a:pt x="1428" y="176"/>
                  </a:lnTo>
                  <a:lnTo>
                    <a:pt x="1508" y="176"/>
                  </a:lnTo>
                  <a:lnTo>
                    <a:pt x="1578" y="141"/>
                  </a:lnTo>
                  <a:lnTo>
                    <a:pt x="1684" y="141"/>
                  </a:lnTo>
                  <a:lnTo>
                    <a:pt x="1746" y="168"/>
                  </a:lnTo>
                  <a:lnTo>
                    <a:pt x="1861" y="168"/>
                  </a:lnTo>
                  <a:lnTo>
                    <a:pt x="1923" y="124"/>
                  </a:lnTo>
                  <a:lnTo>
                    <a:pt x="2011" y="132"/>
                  </a:lnTo>
                  <a:lnTo>
                    <a:pt x="2099" y="97"/>
                  </a:lnTo>
                  <a:lnTo>
                    <a:pt x="2178" y="53"/>
                  </a:lnTo>
                  <a:lnTo>
                    <a:pt x="2284" y="115"/>
                  </a:lnTo>
                  <a:lnTo>
                    <a:pt x="2364" y="79"/>
                  </a:lnTo>
                  <a:lnTo>
                    <a:pt x="2461" y="97"/>
                  </a:lnTo>
                  <a:lnTo>
                    <a:pt x="2558" y="115"/>
                  </a:lnTo>
                  <a:lnTo>
                    <a:pt x="2690" y="97"/>
                  </a:lnTo>
                  <a:lnTo>
                    <a:pt x="2814" y="124"/>
                  </a:lnTo>
                  <a:lnTo>
                    <a:pt x="2893" y="88"/>
                  </a:lnTo>
                  <a:lnTo>
                    <a:pt x="2981" y="115"/>
                  </a:lnTo>
                  <a:lnTo>
                    <a:pt x="3079" y="44"/>
                  </a:lnTo>
                  <a:lnTo>
                    <a:pt x="3167" y="0"/>
                  </a:lnTo>
                  <a:lnTo>
                    <a:pt x="3299" y="44"/>
                  </a:lnTo>
                  <a:lnTo>
                    <a:pt x="3387" y="35"/>
                  </a:lnTo>
                  <a:lnTo>
                    <a:pt x="3502" y="79"/>
                  </a:lnTo>
                  <a:lnTo>
                    <a:pt x="3555" y="132"/>
                  </a:lnTo>
                  <a:lnTo>
                    <a:pt x="3590" y="185"/>
                  </a:lnTo>
                  <a:lnTo>
                    <a:pt x="3661" y="185"/>
                  </a:lnTo>
                  <a:lnTo>
                    <a:pt x="3732" y="221"/>
                  </a:lnTo>
                  <a:lnTo>
                    <a:pt x="3758" y="265"/>
                  </a:lnTo>
                  <a:lnTo>
                    <a:pt x="3846" y="256"/>
                  </a:lnTo>
                  <a:lnTo>
                    <a:pt x="3838" y="309"/>
                  </a:lnTo>
                  <a:lnTo>
                    <a:pt x="3785" y="335"/>
                  </a:lnTo>
                  <a:lnTo>
                    <a:pt x="3758" y="406"/>
                  </a:lnTo>
                  <a:lnTo>
                    <a:pt x="3696" y="441"/>
                  </a:lnTo>
                  <a:lnTo>
                    <a:pt x="3679" y="494"/>
                  </a:lnTo>
                  <a:lnTo>
                    <a:pt x="3635" y="538"/>
                  </a:lnTo>
                  <a:lnTo>
                    <a:pt x="3635" y="591"/>
                  </a:lnTo>
                  <a:lnTo>
                    <a:pt x="3573" y="635"/>
                  </a:lnTo>
                  <a:lnTo>
                    <a:pt x="3564" y="688"/>
                  </a:lnTo>
                  <a:lnTo>
                    <a:pt x="3502" y="732"/>
                  </a:lnTo>
                  <a:lnTo>
                    <a:pt x="3476" y="776"/>
                  </a:lnTo>
                  <a:lnTo>
                    <a:pt x="3396" y="785"/>
                  </a:lnTo>
                  <a:lnTo>
                    <a:pt x="3326" y="812"/>
                  </a:lnTo>
                  <a:lnTo>
                    <a:pt x="3220" y="812"/>
                  </a:lnTo>
                  <a:lnTo>
                    <a:pt x="3114" y="882"/>
                  </a:lnTo>
                  <a:lnTo>
                    <a:pt x="3017" y="944"/>
                  </a:lnTo>
                  <a:lnTo>
                    <a:pt x="2946" y="988"/>
                  </a:lnTo>
                  <a:lnTo>
                    <a:pt x="2867" y="1041"/>
                  </a:lnTo>
                  <a:lnTo>
                    <a:pt x="2840" y="1138"/>
                  </a:lnTo>
                  <a:lnTo>
                    <a:pt x="2787" y="1182"/>
                  </a:lnTo>
                  <a:lnTo>
                    <a:pt x="2699" y="1235"/>
                  </a:lnTo>
                  <a:lnTo>
                    <a:pt x="2629" y="1288"/>
                  </a:lnTo>
                  <a:lnTo>
                    <a:pt x="2549" y="1332"/>
                  </a:lnTo>
                  <a:lnTo>
                    <a:pt x="2505" y="1447"/>
                  </a:lnTo>
                  <a:lnTo>
                    <a:pt x="2461" y="1527"/>
                  </a:lnTo>
                  <a:lnTo>
                    <a:pt x="2417" y="1579"/>
                  </a:lnTo>
                  <a:lnTo>
                    <a:pt x="2328" y="1606"/>
                  </a:lnTo>
                  <a:lnTo>
                    <a:pt x="2284" y="1668"/>
                  </a:lnTo>
                  <a:lnTo>
                    <a:pt x="2170" y="1694"/>
                  </a:lnTo>
                  <a:lnTo>
                    <a:pt x="2037" y="1765"/>
                  </a:lnTo>
                  <a:lnTo>
                    <a:pt x="1940" y="1818"/>
                  </a:lnTo>
                  <a:lnTo>
                    <a:pt x="1772" y="1853"/>
                  </a:lnTo>
                  <a:lnTo>
                    <a:pt x="1746" y="1924"/>
                  </a:lnTo>
                  <a:lnTo>
                    <a:pt x="1658" y="1950"/>
                  </a:lnTo>
                  <a:lnTo>
                    <a:pt x="1543" y="1985"/>
                  </a:lnTo>
                  <a:lnTo>
                    <a:pt x="1367" y="2197"/>
                  </a:lnTo>
                  <a:lnTo>
                    <a:pt x="1287" y="2224"/>
                  </a:lnTo>
                  <a:lnTo>
                    <a:pt x="1225" y="2197"/>
                  </a:lnTo>
                  <a:lnTo>
                    <a:pt x="1137" y="2153"/>
                  </a:lnTo>
                  <a:lnTo>
                    <a:pt x="1031" y="2162"/>
                  </a:lnTo>
                  <a:lnTo>
                    <a:pt x="952" y="2206"/>
                  </a:lnTo>
                  <a:lnTo>
                    <a:pt x="855" y="2294"/>
                  </a:lnTo>
                  <a:lnTo>
                    <a:pt x="793" y="2268"/>
                  </a:lnTo>
                  <a:lnTo>
                    <a:pt x="731" y="2294"/>
                  </a:lnTo>
                  <a:lnTo>
                    <a:pt x="652" y="2268"/>
                  </a:lnTo>
                  <a:lnTo>
                    <a:pt x="581" y="2329"/>
                  </a:lnTo>
                  <a:lnTo>
                    <a:pt x="511" y="2303"/>
                  </a:lnTo>
                  <a:lnTo>
                    <a:pt x="440" y="2347"/>
                  </a:lnTo>
                  <a:lnTo>
                    <a:pt x="387" y="2285"/>
                  </a:lnTo>
                  <a:lnTo>
                    <a:pt x="343" y="2215"/>
                  </a:lnTo>
                  <a:lnTo>
                    <a:pt x="246" y="2135"/>
                  </a:lnTo>
                  <a:lnTo>
                    <a:pt x="150" y="2029"/>
                  </a:lnTo>
                  <a:lnTo>
                    <a:pt x="79" y="1950"/>
                  </a:lnTo>
                  <a:lnTo>
                    <a:pt x="26" y="186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1" name="Freeform 22">
              <a:extLst>
                <a:ext uri="{FF2B5EF4-FFF2-40B4-BE49-F238E27FC236}">
                  <a16:creationId xmlns:a16="http://schemas.microsoft.com/office/drawing/2014/main" id="{4638D3E2-5262-4B92-BBBF-B30E51CAEE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2912" y="2946400"/>
              <a:ext cx="1649413" cy="1357312"/>
            </a:xfrm>
            <a:custGeom>
              <a:avLst/>
              <a:gdLst>
                <a:gd name="T0" fmla="*/ 4535 w 4580"/>
                <a:gd name="T1" fmla="*/ 2277 h 3769"/>
                <a:gd name="T2" fmla="*/ 4349 w 4580"/>
                <a:gd name="T3" fmla="*/ 2268 h 3769"/>
                <a:gd name="T4" fmla="*/ 4243 w 4580"/>
                <a:gd name="T5" fmla="*/ 2268 h 3769"/>
                <a:gd name="T6" fmla="*/ 4093 w 4580"/>
                <a:gd name="T7" fmla="*/ 2295 h 3769"/>
                <a:gd name="T8" fmla="*/ 3899 w 4580"/>
                <a:gd name="T9" fmla="*/ 2312 h 3769"/>
                <a:gd name="T10" fmla="*/ 3705 w 4580"/>
                <a:gd name="T11" fmla="*/ 2330 h 3769"/>
                <a:gd name="T12" fmla="*/ 3387 w 4580"/>
                <a:gd name="T13" fmla="*/ 2374 h 3769"/>
                <a:gd name="T14" fmla="*/ 3246 w 4580"/>
                <a:gd name="T15" fmla="*/ 2348 h 3769"/>
                <a:gd name="T16" fmla="*/ 3123 w 4580"/>
                <a:gd name="T17" fmla="*/ 2418 h 3769"/>
                <a:gd name="T18" fmla="*/ 2867 w 4580"/>
                <a:gd name="T19" fmla="*/ 2480 h 3769"/>
                <a:gd name="T20" fmla="*/ 2787 w 4580"/>
                <a:gd name="T21" fmla="*/ 2595 h 3769"/>
                <a:gd name="T22" fmla="*/ 2549 w 4580"/>
                <a:gd name="T23" fmla="*/ 2630 h 3769"/>
                <a:gd name="T24" fmla="*/ 2372 w 4580"/>
                <a:gd name="T25" fmla="*/ 2709 h 3769"/>
                <a:gd name="T26" fmla="*/ 2276 w 4580"/>
                <a:gd name="T27" fmla="*/ 2806 h 3769"/>
                <a:gd name="T28" fmla="*/ 2082 w 4580"/>
                <a:gd name="T29" fmla="*/ 2877 h 3769"/>
                <a:gd name="T30" fmla="*/ 1906 w 4580"/>
                <a:gd name="T31" fmla="*/ 2903 h 3769"/>
                <a:gd name="T32" fmla="*/ 1676 w 4580"/>
                <a:gd name="T33" fmla="*/ 2921 h 3769"/>
                <a:gd name="T34" fmla="*/ 1579 w 4580"/>
                <a:gd name="T35" fmla="*/ 3715 h 3769"/>
                <a:gd name="T36" fmla="*/ 1200 w 4580"/>
                <a:gd name="T37" fmla="*/ 3768 h 3769"/>
                <a:gd name="T38" fmla="*/ 961 w 4580"/>
                <a:gd name="T39" fmla="*/ 3645 h 3769"/>
                <a:gd name="T40" fmla="*/ 706 w 4580"/>
                <a:gd name="T41" fmla="*/ 3539 h 3769"/>
                <a:gd name="T42" fmla="*/ 467 w 4580"/>
                <a:gd name="T43" fmla="*/ 3424 h 3769"/>
                <a:gd name="T44" fmla="*/ 406 w 4580"/>
                <a:gd name="T45" fmla="*/ 3159 h 3769"/>
                <a:gd name="T46" fmla="*/ 326 w 4580"/>
                <a:gd name="T47" fmla="*/ 2868 h 3769"/>
                <a:gd name="T48" fmla="*/ 406 w 4580"/>
                <a:gd name="T49" fmla="*/ 2612 h 3769"/>
                <a:gd name="T50" fmla="*/ 211 w 4580"/>
                <a:gd name="T51" fmla="*/ 2374 h 3769"/>
                <a:gd name="T52" fmla="*/ 26 w 4580"/>
                <a:gd name="T53" fmla="*/ 2268 h 3769"/>
                <a:gd name="T54" fmla="*/ 308 w 4580"/>
                <a:gd name="T55" fmla="*/ 1977 h 3769"/>
                <a:gd name="T56" fmla="*/ 344 w 4580"/>
                <a:gd name="T57" fmla="*/ 1748 h 3769"/>
                <a:gd name="T58" fmla="*/ 441 w 4580"/>
                <a:gd name="T59" fmla="*/ 1571 h 3769"/>
                <a:gd name="T60" fmla="*/ 582 w 4580"/>
                <a:gd name="T61" fmla="*/ 1448 h 3769"/>
                <a:gd name="T62" fmla="*/ 803 w 4580"/>
                <a:gd name="T63" fmla="*/ 1121 h 3769"/>
                <a:gd name="T64" fmla="*/ 1023 w 4580"/>
                <a:gd name="T65" fmla="*/ 1015 h 3769"/>
                <a:gd name="T66" fmla="*/ 1244 w 4580"/>
                <a:gd name="T67" fmla="*/ 936 h 3769"/>
                <a:gd name="T68" fmla="*/ 1288 w 4580"/>
                <a:gd name="T69" fmla="*/ 768 h 3769"/>
                <a:gd name="T70" fmla="*/ 1359 w 4580"/>
                <a:gd name="T71" fmla="*/ 556 h 3769"/>
                <a:gd name="T72" fmla="*/ 1544 w 4580"/>
                <a:gd name="T73" fmla="*/ 733 h 3769"/>
                <a:gd name="T74" fmla="*/ 1729 w 4580"/>
                <a:gd name="T75" fmla="*/ 795 h 3769"/>
                <a:gd name="T76" fmla="*/ 1950 w 4580"/>
                <a:gd name="T77" fmla="*/ 803 h 3769"/>
                <a:gd name="T78" fmla="*/ 2135 w 4580"/>
                <a:gd name="T79" fmla="*/ 283 h 3769"/>
                <a:gd name="T80" fmla="*/ 2355 w 4580"/>
                <a:gd name="T81" fmla="*/ 556 h 3769"/>
                <a:gd name="T82" fmla="*/ 2549 w 4580"/>
                <a:gd name="T83" fmla="*/ 768 h 3769"/>
                <a:gd name="T84" fmla="*/ 2761 w 4580"/>
                <a:gd name="T85" fmla="*/ 689 h 3769"/>
                <a:gd name="T86" fmla="*/ 2964 w 4580"/>
                <a:gd name="T87" fmla="*/ 715 h 3769"/>
                <a:gd name="T88" fmla="*/ 3246 w 4580"/>
                <a:gd name="T89" fmla="*/ 574 h 3769"/>
                <a:gd name="T90" fmla="*/ 3476 w 4580"/>
                <a:gd name="T91" fmla="*/ 618 h 3769"/>
                <a:gd name="T92" fmla="*/ 3855 w 4580"/>
                <a:gd name="T93" fmla="*/ 345 h 3769"/>
                <a:gd name="T94" fmla="*/ 4146 w 4580"/>
                <a:gd name="T95" fmla="*/ 186 h 3769"/>
                <a:gd name="T96" fmla="*/ 4437 w 4580"/>
                <a:gd name="T97" fmla="*/ 27 h 3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80" h="3769">
                  <a:moveTo>
                    <a:pt x="4508" y="0"/>
                  </a:moveTo>
                  <a:lnTo>
                    <a:pt x="4579" y="2259"/>
                  </a:lnTo>
                  <a:lnTo>
                    <a:pt x="4535" y="2277"/>
                  </a:lnTo>
                  <a:lnTo>
                    <a:pt x="4464" y="2242"/>
                  </a:lnTo>
                  <a:lnTo>
                    <a:pt x="4420" y="2268"/>
                  </a:lnTo>
                  <a:lnTo>
                    <a:pt x="4349" y="2268"/>
                  </a:lnTo>
                  <a:lnTo>
                    <a:pt x="4314" y="2233"/>
                  </a:lnTo>
                  <a:lnTo>
                    <a:pt x="4287" y="2198"/>
                  </a:lnTo>
                  <a:lnTo>
                    <a:pt x="4243" y="2268"/>
                  </a:lnTo>
                  <a:lnTo>
                    <a:pt x="4173" y="2295"/>
                  </a:lnTo>
                  <a:lnTo>
                    <a:pt x="4120" y="2251"/>
                  </a:lnTo>
                  <a:lnTo>
                    <a:pt x="4093" y="2295"/>
                  </a:lnTo>
                  <a:lnTo>
                    <a:pt x="4049" y="2277"/>
                  </a:lnTo>
                  <a:lnTo>
                    <a:pt x="3987" y="2312"/>
                  </a:lnTo>
                  <a:lnTo>
                    <a:pt x="3899" y="2312"/>
                  </a:lnTo>
                  <a:lnTo>
                    <a:pt x="3811" y="2312"/>
                  </a:lnTo>
                  <a:lnTo>
                    <a:pt x="3767" y="2268"/>
                  </a:lnTo>
                  <a:lnTo>
                    <a:pt x="3705" y="2330"/>
                  </a:lnTo>
                  <a:lnTo>
                    <a:pt x="3608" y="2339"/>
                  </a:lnTo>
                  <a:lnTo>
                    <a:pt x="3502" y="2356"/>
                  </a:lnTo>
                  <a:lnTo>
                    <a:pt x="3387" y="2374"/>
                  </a:lnTo>
                  <a:lnTo>
                    <a:pt x="3334" y="2303"/>
                  </a:lnTo>
                  <a:lnTo>
                    <a:pt x="3264" y="2303"/>
                  </a:lnTo>
                  <a:lnTo>
                    <a:pt x="3246" y="2348"/>
                  </a:lnTo>
                  <a:lnTo>
                    <a:pt x="3255" y="2427"/>
                  </a:lnTo>
                  <a:lnTo>
                    <a:pt x="3176" y="2383"/>
                  </a:lnTo>
                  <a:lnTo>
                    <a:pt x="3123" y="2418"/>
                  </a:lnTo>
                  <a:lnTo>
                    <a:pt x="3025" y="2418"/>
                  </a:lnTo>
                  <a:lnTo>
                    <a:pt x="2946" y="2480"/>
                  </a:lnTo>
                  <a:lnTo>
                    <a:pt x="2867" y="2480"/>
                  </a:lnTo>
                  <a:lnTo>
                    <a:pt x="2875" y="2524"/>
                  </a:lnTo>
                  <a:lnTo>
                    <a:pt x="2787" y="2542"/>
                  </a:lnTo>
                  <a:lnTo>
                    <a:pt x="2787" y="2595"/>
                  </a:lnTo>
                  <a:lnTo>
                    <a:pt x="2743" y="2630"/>
                  </a:lnTo>
                  <a:lnTo>
                    <a:pt x="2664" y="2612"/>
                  </a:lnTo>
                  <a:lnTo>
                    <a:pt x="2549" y="2630"/>
                  </a:lnTo>
                  <a:lnTo>
                    <a:pt x="2487" y="2621"/>
                  </a:lnTo>
                  <a:lnTo>
                    <a:pt x="2425" y="2656"/>
                  </a:lnTo>
                  <a:lnTo>
                    <a:pt x="2372" y="2709"/>
                  </a:lnTo>
                  <a:lnTo>
                    <a:pt x="2346" y="2762"/>
                  </a:lnTo>
                  <a:lnTo>
                    <a:pt x="2328" y="2806"/>
                  </a:lnTo>
                  <a:lnTo>
                    <a:pt x="2276" y="2806"/>
                  </a:lnTo>
                  <a:lnTo>
                    <a:pt x="2223" y="2824"/>
                  </a:lnTo>
                  <a:lnTo>
                    <a:pt x="2188" y="2868"/>
                  </a:lnTo>
                  <a:lnTo>
                    <a:pt x="2082" y="2877"/>
                  </a:lnTo>
                  <a:lnTo>
                    <a:pt x="2012" y="2886"/>
                  </a:lnTo>
                  <a:lnTo>
                    <a:pt x="1950" y="2921"/>
                  </a:lnTo>
                  <a:lnTo>
                    <a:pt x="1906" y="2903"/>
                  </a:lnTo>
                  <a:lnTo>
                    <a:pt x="1835" y="2921"/>
                  </a:lnTo>
                  <a:lnTo>
                    <a:pt x="1773" y="2895"/>
                  </a:lnTo>
                  <a:lnTo>
                    <a:pt x="1676" y="2921"/>
                  </a:lnTo>
                  <a:lnTo>
                    <a:pt x="1615" y="2886"/>
                  </a:lnTo>
                  <a:lnTo>
                    <a:pt x="1579" y="2939"/>
                  </a:lnTo>
                  <a:lnTo>
                    <a:pt x="1579" y="3715"/>
                  </a:lnTo>
                  <a:lnTo>
                    <a:pt x="1429" y="3724"/>
                  </a:lnTo>
                  <a:lnTo>
                    <a:pt x="1314" y="3751"/>
                  </a:lnTo>
                  <a:lnTo>
                    <a:pt x="1200" y="3768"/>
                  </a:lnTo>
                  <a:lnTo>
                    <a:pt x="1112" y="3733"/>
                  </a:lnTo>
                  <a:lnTo>
                    <a:pt x="1041" y="3680"/>
                  </a:lnTo>
                  <a:lnTo>
                    <a:pt x="961" y="3645"/>
                  </a:lnTo>
                  <a:lnTo>
                    <a:pt x="900" y="3583"/>
                  </a:lnTo>
                  <a:lnTo>
                    <a:pt x="803" y="3556"/>
                  </a:lnTo>
                  <a:lnTo>
                    <a:pt x="706" y="3539"/>
                  </a:lnTo>
                  <a:lnTo>
                    <a:pt x="617" y="3556"/>
                  </a:lnTo>
                  <a:lnTo>
                    <a:pt x="547" y="3503"/>
                  </a:lnTo>
                  <a:lnTo>
                    <a:pt x="467" y="3424"/>
                  </a:lnTo>
                  <a:lnTo>
                    <a:pt x="441" y="3353"/>
                  </a:lnTo>
                  <a:lnTo>
                    <a:pt x="397" y="3301"/>
                  </a:lnTo>
                  <a:lnTo>
                    <a:pt x="406" y="3159"/>
                  </a:lnTo>
                  <a:lnTo>
                    <a:pt x="370" y="3062"/>
                  </a:lnTo>
                  <a:lnTo>
                    <a:pt x="326" y="2974"/>
                  </a:lnTo>
                  <a:lnTo>
                    <a:pt x="326" y="2868"/>
                  </a:lnTo>
                  <a:lnTo>
                    <a:pt x="300" y="2780"/>
                  </a:lnTo>
                  <a:lnTo>
                    <a:pt x="353" y="2718"/>
                  </a:lnTo>
                  <a:lnTo>
                    <a:pt x="406" y="2612"/>
                  </a:lnTo>
                  <a:lnTo>
                    <a:pt x="388" y="2498"/>
                  </a:lnTo>
                  <a:lnTo>
                    <a:pt x="326" y="2436"/>
                  </a:lnTo>
                  <a:lnTo>
                    <a:pt x="211" y="2374"/>
                  </a:lnTo>
                  <a:lnTo>
                    <a:pt x="105" y="2339"/>
                  </a:lnTo>
                  <a:lnTo>
                    <a:pt x="0" y="2339"/>
                  </a:lnTo>
                  <a:lnTo>
                    <a:pt x="26" y="2268"/>
                  </a:lnTo>
                  <a:lnTo>
                    <a:pt x="150" y="2145"/>
                  </a:lnTo>
                  <a:lnTo>
                    <a:pt x="229" y="2074"/>
                  </a:lnTo>
                  <a:lnTo>
                    <a:pt x="308" y="1977"/>
                  </a:lnTo>
                  <a:lnTo>
                    <a:pt x="335" y="1915"/>
                  </a:lnTo>
                  <a:lnTo>
                    <a:pt x="335" y="1836"/>
                  </a:lnTo>
                  <a:lnTo>
                    <a:pt x="344" y="1748"/>
                  </a:lnTo>
                  <a:lnTo>
                    <a:pt x="370" y="1659"/>
                  </a:lnTo>
                  <a:lnTo>
                    <a:pt x="423" y="1633"/>
                  </a:lnTo>
                  <a:lnTo>
                    <a:pt x="441" y="1571"/>
                  </a:lnTo>
                  <a:lnTo>
                    <a:pt x="485" y="1518"/>
                  </a:lnTo>
                  <a:lnTo>
                    <a:pt x="529" y="1500"/>
                  </a:lnTo>
                  <a:lnTo>
                    <a:pt x="582" y="1448"/>
                  </a:lnTo>
                  <a:lnTo>
                    <a:pt x="626" y="1386"/>
                  </a:lnTo>
                  <a:lnTo>
                    <a:pt x="688" y="1271"/>
                  </a:lnTo>
                  <a:lnTo>
                    <a:pt x="803" y="1121"/>
                  </a:lnTo>
                  <a:lnTo>
                    <a:pt x="882" y="1112"/>
                  </a:lnTo>
                  <a:lnTo>
                    <a:pt x="970" y="1077"/>
                  </a:lnTo>
                  <a:lnTo>
                    <a:pt x="1023" y="1015"/>
                  </a:lnTo>
                  <a:lnTo>
                    <a:pt x="1120" y="1015"/>
                  </a:lnTo>
                  <a:lnTo>
                    <a:pt x="1200" y="980"/>
                  </a:lnTo>
                  <a:lnTo>
                    <a:pt x="1244" y="936"/>
                  </a:lnTo>
                  <a:lnTo>
                    <a:pt x="1306" y="900"/>
                  </a:lnTo>
                  <a:lnTo>
                    <a:pt x="1341" y="856"/>
                  </a:lnTo>
                  <a:lnTo>
                    <a:pt x="1288" y="768"/>
                  </a:lnTo>
                  <a:lnTo>
                    <a:pt x="1253" y="689"/>
                  </a:lnTo>
                  <a:lnTo>
                    <a:pt x="1297" y="609"/>
                  </a:lnTo>
                  <a:lnTo>
                    <a:pt x="1359" y="556"/>
                  </a:lnTo>
                  <a:lnTo>
                    <a:pt x="1438" y="565"/>
                  </a:lnTo>
                  <a:lnTo>
                    <a:pt x="1517" y="627"/>
                  </a:lnTo>
                  <a:lnTo>
                    <a:pt x="1544" y="733"/>
                  </a:lnTo>
                  <a:lnTo>
                    <a:pt x="1597" y="821"/>
                  </a:lnTo>
                  <a:lnTo>
                    <a:pt x="1667" y="821"/>
                  </a:lnTo>
                  <a:lnTo>
                    <a:pt x="1729" y="795"/>
                  </a:lnTo>
                  <a:lnTo>
                    <a:pt x="1782" y="750"/>
                  </a:lnTo>
                  <a:lnTo>
                    <a:pt x="1862" y="768"/>
                  </a:lnTo>
                  <a:lnTo>
                    <a:pt x="1950" y="803"/>
                  </a:lnTo>
                  <a:lnTo>
                    <a:pt x="2012" y="848"/>
                  </a:lnTo>
                  <a:lnTo>
                    <a:pt x="2082" y="874"/>
                  </a:lnTo>
                  <a:lnTo>
                    <a:pt x="2135" y="283"/>
                  </a:lnTo>
                  <a:lnTo>
                    <a:pt x="2188" y="371"/>
                  </a:lnTo>
                  <a:lnTo>
                    <a:pt x="2259" y="450"/>
                  </a:lnTo>
                  <a:lnTo>
                    <a:pt x="2355" y="556"/>
                  </a:lnTo>
                  <a:lnTo>
                    <a:pt x="2452" y="636"/>
                  </a:lnTo>
                  <a:lnTo>
                    <a:pt x="2496" y="706"/>
                  </a:lnTo>
                  <a:lnTo>
                    <a:pt x="2549" y="768"/>
                  </a:lnTo>
                  <a:lnTo>
                    <a:pt x="2620" y="724"/>
                  </a:lnTo>
                  <a:lnTo>
                    <a:pt x="2690" y="750"/>
                  </a:lnTo>
                  <a:lnTo>
                    <a:pt x="2761" y="689"/>
                  </a:lnTo>
                  <a:lnTo>
                    <a:pt x="2840" y="715"/>
                  </a:lnTo>
                  <a:lnTo>
                    <a:pt x="2902" y="689"/>
                  </a:lnTo>
                  <a:lnTo>
                    <a:pt x="2964" y="715"/>
                  </a:lnTo>
                  <a:lnTo>
                    <a:pt x="3061" y="627"/>
                  </a:lnTo>
                  <a:lnTo>
                    <a:pt x="3140" y="583"/>
                  </a:lnTo>
                  <a:lnTo>
                    <a:pt x="3246" y="574"/>
                  </a:lnTo>
                  <a:lnTo>
                    <a:pt x="3334" y="618"/>
                  </a:lnTo>
                  <a:lnTo>
                    <a:pt x="3396" y="645"/>
                  </a:lnTo>
                  <a:lnTo>
                    <a:pt x="3476" y="618"/>
                  </a:lnTo>
                  <a:lnTo>
                    <a:pt x="3652" y="406"/>
                  </a:lnTo>
                  <a:lnTo>
                    <a:pt x="3767" y="371"/>
                  </a:lnTo>
                  <a:lnTo>
                    <a:pt x="3855" y="345"/>
                  </a:lnTo>
                  <a:lnTo>
                    <a:pt x="3881" y="274"/>
                  </a:lnTo>
                  <a:lnTo>
                    <a:pt x="4049" y="239"/>
                  </a:lnTo>
                  <a:lnTo>
                    <a:pt x="4146" y="186"/>
                  </a:lnTo>
                  <a:lnTo>
                    <a:pt x="4279" y="115"/>
                  </a:lnTo>
                  <a:lnTo>
                    <a:pt x="4393" y="89"/>
                  </a:lnTo>
                  <a:lnTo>
                    <a:pt x="4437" y="27"/>
                  </a:lnTo>
                  <a:lnTo>
                    <a:pt x="4526" y="0"/>
                  </a:lnTo>
                  <a:lnTo>
                    <a:pt x="450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2" name="Freeform 23">
              <a:extLst>
                <a:ext uri="{FF2B5EF4-FFF2-40B4-BE49-F238E27FC236}">
                  <a16:creationId xmlns:a16="http://schemas.microsoft.com/office/drawing/2014/main" id="{0FE4D9EF-11FB-425D-AF6E-9733F3E303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87" y="3432175"/>
              <a:ext cx="882650" cy="928687"/>
            </a:xfrm>
            <a:custGeom>
              <a:avLst/>
              <a:gdLst>
                <a:gd name="T0" fmla="*/ 1994 w 2454"/>
                <a:gd name="T1" fmla="*/ 918 h 2578"/>
                <a:gd name="T2" fmla="*/ 2197 w 2454"/>
                <a:gd name="T3" fmla="*/ 724 h 2578"/>
                <a:gd name="T4" fmla="*/ 2303 w 2454"/>
                <a:gd name="T5" fmla="*/ 565 h 2578"/>
                <a:gd name="T6" fmla="*/ 2312 w 2454"/>
                <a:gd name="T7" fmla="*/ 398 h 2578"/>
                <a:gd name="T8" fmla="*/ 2391 w 2454"/>
                <a:gd name="T9" fmla="*/ 283 h 2578"/>
                <a:gd name="T10" fmla="*/ 2453 w 2454"/>
                <a:gd name="T11" fmla="*/ 168 h 2578"/>
                <a:gd name="T12" fmla="*/ 2426 w 2454"/>
                <a:gd name="T13" fmla="*/ 36 h 2578"/>
                <a:gd name="T14" fmla="*/ 2356 w 2454"/>
                <a:gd name="T15" fmla="*/ 62 h 2578"/>
                <a:gd name="T16" fmla="*/ 2223 w 2454"/>
                <a:gd name="T17" fmla="*/ 177 h 2578"/>
                <a:gd name="T18" fmla="*/ 2153 w 2454"/>
                <a:gd name="T19" fmla="*/ 292 h 2578"/>
                <a:gd name="T20" fmla="*/ 2126 w 2454"/>
                <a:gd name="T21" fmla="*/ 398 h 2578"/>
                <a:gd name="T22" fmla="*/ 2038 w 2454"/>
                <a:gd name="T23" fmla="*/ 530 h 2578"/>
                <a:gd name="T24" fmla="*/ 1932 w 2454"/>
                <a:gd name="T25" fmla="*/ 618 h 2578"/>
                <a:gd name="T26" fmla="*/ 1756 w 2454"/>
                <a:gd name="T27" fmla="*/ 583 h 2578"/>
                <a:gd name="T28" fmla="*/ 1835 w 2454"/>
                <a:gd name="T29" fmla="*/ 495 h 2578"/>
                <a:gd name="T30" fmla="*/ 1703 w 2454"/>
                <a:gd name="T31" fmla="*/ 450 h 2578"/>
                <a:gd name="T32" fmla="*/ 1562 w 2454"/>
                <a:gd name="T33" fmla="*/ 539 h 2578"/>
                <a:gd name="T34" fmla="*/ 1420 w 2454"/>
                <a:gd name="T35" fmla="*/ 486 h 2578"/>
                <a:gd name="T36" fmla="*/ 1297 w 2454"/>
                <a:gd name="T37" fmla="*/ 583 h 2578"/>
                <a:gd name="T38" fmla="*/ 1165 w 2454"/>
                <a:gd name="T39" fmla="*/ 680 h 2578"/>
                <a:gd name="T40" fmla="*/ 1165 w 2454"/>
                <a:gd name="T41" fmla="*/ 786 h 2578"/>
                <a:gd name="T42" fmla="*/ 1006 w 2454"/>
                <a:gd name="T43" fmla="*/ 830 h 2578"/>
                <a:gd name="T44" fmla="*/ 900 w 2454"/>
                <a:gd name="T45" fmla="*/ 883 h 2578"/>
                <a:gd name="T46" fmla="*/ 820 w 2454"/>
                <a:gd name="T47" fmla="*/ 971 h 2578"/>
                <a:gd name="T48" fmla="*/ 688 w 2454"/>
                <a:gd name="T49" fmla="*/ 1024 h 2578"/>
                <a:gd name="T50" fmla="*/ 741 w 2454"/>
                <a:gd name="T51" fmla="*/ 1227 h 2578"/>
                <a:gd name="T52" fmla="*/ 829 w 2454"/>
                <a:gd name="T53" fmla="*/ 1359 h 2578"/>
                <a:gd name="T54" fmla="*/ 891 w 2454"/>
                <a:gd name="T55" fmla="*/ 1483 h 2578"/>
                <a:gd name="T56" fmla="*/ 829 w 2454"/>
                <a:gd name="T57" fmla="*/ 1545 h 2578"/>
                <a:gd name="T58" fmla="*/ 714 w 2454"/>
                <a:gd name="T59" fmla="*/ 1518 h 2578"/>
                <a:gd name="T60" fmla="*/ 635 w 2454"/>
                <a:gd name="T61" fmla="*/ 1580 h 2578"/>
                <a:gd name="T62" fmla="*/ 520 w 2454"/>
                <a:gd name="T63" fmla="*/ 1633 h 2578"/>
                <a:gd name="T64" fmla="*/ 361 w 2454"/>
                <a:gd name="T65" fmla="*/ 1606 h 2578"/>
                <a:gd name="T66" fmla="*/ 300 w 2454"/>
                <a:gd name="T67" fmla="*/ 1712 h 2578"/>
                <a:gd name="T68" fmla="*/ 300 w 2454"/>
                <a:gd name="T69" fmla="*/ 1818 h 2578"/>
                <a:gd name="T70" fmla="*/ 300 w 2454"/>
                <a:gd name="T71" fmla="*/ 1942 h 2578"/>
                <a:gd name="T72" fmla="*/ 167 w 2454"/>
                <a:gd name="T73" fmla="*/ 1933 h 2578"/>
                <a:gd name="T74" fmla="*/ 8 w 2454"/>
                <a:gd name="T75" fmla="*/ 1924 h 2578"/>
                <a:gd name="T76" fmla="*/ 26 w 2454"/>
                <a:gd name="T77" fmla="*/ 2065 h 2578"/>
                <a:gd name="T78" fmla="*/ 35 w 2454"/>
                <a:gd name="T79" fmla="*/ 2189 h 2578"/>
                <a:gd name="T80" fmla="*/ 176 w 2454"/>
                <a:gd name="T81" fmla="*/ 2233 h 2578"/>
                <a:gd name="T82" fmla="*/ 220 w 2454"/>
                <a:gd name="T83" fmla="*/ 2409 h 2578"/>
                <a:gd name="T84" fmla="*/ 335 w 2454"/>
                <a:gd name="T85" fmla="*/ 2489 h 2578"/>
                <a:gd name="T86" fmla="*/ 441 w 2454"/>
                <a:gd name="T87" fmla="*/ 2533 h 2578"/>
                <a:gd name="T88" fmla="*/ 564 w 2454"/>
                <a:gd name="T89" fmla="*/ 2559 h 2578"/>
                <a:gd name="T90" fmla="*/ 679 w 2454"/>
                <a:gd name="T91" fmla="*/ 2577 h 2578"/>
                <a:gd name="T92" fmla="*/ 829 w 2454"/>
                <a:gd name="T93" fmla="*/ 2471 h 2578"/>
                <a:gd name="T94" fmla="*/ 962 w 2454"/>
                <a:gd name="T95" fmla="*/ 2348 h 2578"/>
                <a:gd name="T96" fmla="*/ 1032 w 2454"/>
                <a:gd name="T97" fmla="*/ 2215 h 2578"/>
                <a:gd name="T98" fmla="*/ 1138 w 2454"/>
                <a:gd name="T99" fmla="*/ 2092 h 2578"/>
                <a:gd name="T100" fmla="*/ 1270 w 2454"/>
                <a:gd name="T101" fmla="*/ 1959 h 2578"/>
                <a:gd name="T102" fmla="*/ 1376 w 2454"/>
                <a:gd name="T103" fmla="*/ 1827 h 2578"/>
                <a:gd name="T104" fmla="*/ 1465 w 2454"/>
                <a:gd name="T105" fmla="*/ 1721 h 2578"/>
                <a:gd name="T106" fmla="*/ 1570 w 2454"/>
                <a:gd name="T107" fmla="*/ 1553 h 2578"/>
                <a:gd name="T108" fmla="*/ 1615 w 2454"/>
                <a:gd name="T109" fmla="*/ 1421 h 2578"/>
                <a:gd name="T110" fmla="*/ 1720 w 2454"/>
                <a:gd name="T111" fmla="*/ 1456 h 2578"/>
                <a:gd name="T112" fmla="*/ 1888 w 2454"/>
                <a:gd name="T113" fmla="*/ 1333 h 2578"/>
                <a:gd name="T114" fmla="*/ 1862 w 2454"/>
                <a:gd name="T115" fmla="*/ 1236 h 2578"/>
                <a:gd name="T116" fmla="*/ 1844 w 2454"/>
                <a:gd name="T117" fmla="*/ 1130 h 2578"/>
                <a:gd name="T118" fmla="*/ 1968 w 2454"/>
                <a:gd name="T119" fmla="*/ 989 h 2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54" h="2578">
                  <a:moveTo>
                    <a:pt x="1968" y="989"/>
                  </a:moveTo>
                  <a:lnTo>
                    <a:pt x="1994" y="918"/>
                  </a:lnTo>
                  <a:lnTo>
                    <a:pt x="2118" y="795"/>
                  </a:lnTo>
                  <a:lnTo>
                    <a:pt x="2197" y="724"/>
                  </a:lnTo>
                  <a:lnTo>
                    <a:pt x="2276" y="627"/>
                  </a:lnTo>
                  <a:lnTo>
                    <a:pt x="2303" y="565"/>
                  </a:lnTo>
                  <a:lnTo>
                    <a:pt x="2303" y="486"/>
                  </a:lnTo>
                  <a:lnTo>
                    <a:pt x="2312" y="398"/>
                  </a:lnTo>
                  <a:lnTo>
                    <a:pt x="2338" y="309"/>
                  </a:lnTo>
                  <a:lnTo>
                    <a:pt x="2391" y="283"/>
                  </a:lnTo>
                  <a:lnTo>
                    <a:pt x="2409" y="221"/>
                  </a:lnTo>
                  <a:lnTo>
                    <a:pt x="2453" y="168"/>
                  </a:lnTo>
                  <a:lnTo>
                    <a:pt x="2444" y="115"/>
                  </a:lnTo>
                  <a:lnTo>
                    <a:pt x="2426" y="36"/>
                  </a:lnTo>
                  <a:lnTo>
                    <a:pt x="2365" y="0"/>
                  </a:lnTo>
                  <a:lnTo>
                    <a:pt x="2356" y="62"/>
                  </a:lnTo>
                  <a:lnTo>
                    <a:pt x="2285" y="124"/>
                  </a:lnTo>
                  <a:lnTo>
                    <a:pt x="2223" y="177"/>
                  </a:lnTo>
                  <a:lnTo>
                    <a:pt x="2171" y="221"/>
                  </a:lnTo>
                  <a:lnTo>
                    <a:pt x="2153" y="292"/>
                  </a:lnTo>
                  <a:lnTo>
                    <a:pt x="2126" y="336"/>
                  </a:lnTo>
                  <a:lnTo>
                    <a:pt x="2126" y="398"/>
                  </a:lnTo>
                  <a:lnTo>
                    <a:pt x="2082" y="459"/>
                  </a:lnTo>
                  <a:lnTo>
                    <a:pt x="2038" y="530"/>
                  </a:lnTo>
                  <a:lnTo>
                    <a:pt x="2003" y="583"/>
                  </a:lnTo>
                  <a:lnTo>
                    <a:pt x="1932" y="618"/>
                  </a:lnTo>
                  <a:lnTo>
                    <a:pt x="1818" y="618"/>
                  </a:lnTo>
                  <a:lnTo>
                    <a:pt x="1756" y="583"/>
                  </a:lnTo>
                  <a:lnTo>
                    <a:pt x="1782" y="530"/>
                  </a:lnTo>
                  <a:lnTo>
                    <a:pt x="1835" y="495"/>
                  </a:lnTo>
                  <a:lnTo>
                    <a:pt x="1782" y="442"/>
                  </a:lnTo>
                  <a:lnTo>
                    <a:pt x="1703" y="450"/>
                  </a:lnTo>
                  <a:lnTo>
                    <a:pt x="1615" y="486"/>
                  </a:lnTo>
                  <a:lnTo>
                    <a:pt x="1562" y="539"/>
                  </a:lnTo>
                  <a:lnTo>
                    <a:pt x="1518" y="495"/>
                  </a:lnTo>
                  <a:lnTo>
                    <a:pt x="1420" y="486"/>
                  </a:lnTo>
                  <a:lnTo>
                    <a:pt x="1367" y="521"/>
                  </a:lnTo>
                  <a:lnTo>
                    <a:pt x="1297" y="583"/>
                  </a:lnTo>
                  <a:lnTo>
                    <a:pt x="1226" y="627"/>
                  </a:lnTo>
                  <a:lnTo>
                    <a:pt x="1165" y="680"/>
                  </a:lnTo>
                  <a:lnTo>
                    <a:pt x="1182" y="742"/>
                  </a:lnTo>
                  <a:lnTo>
                    <a:pt x="1165" y="786"/>
                  </a:lnTo>
                  <a:lnTo>
                    <a:pt x="1076" y="803"/>
                  </a:lnTo>
                  <a:lnTo>
                    <a:pt x="1006" y="830"/>
                  </a:lnTo>
                  <a:lnTo>
                    <a:pt x="962" y="901"/>
                  </a:lnTo>
                  <a:lnTo>
                    <a:pt x="900" y="883"/>
                  </a:lnTo>
                  <a:lnTo>
                    <a:pt x="856" y="918"/>
                  </a:lnTo>
                  <a:lnTo>
                    <a:pt x="820" y="971"/>
                  </a:lnTo>
                  <a:lnTo>
                    <a:pt x="732" y="980"/>
                  </a:lnTo>
                  <a:lnTo>
                    <a:pt x="688" y="1024"/>
                  </a:lnTo>
                  <a:lnTo>
                    <a:pt x="714" y="1121"/>
                  </a:lnTo>
                  <a:lnTo>
                    <a:pt x="741" y="1227"/>
                  </a:lnTo>
                  <a:lnTo>
                    <a:pt x="776" y="1289"/>
                  </a:lnTo>
                  <a:lnTo>
                    <a:pt x="829" y="1359"/>
                  </a:lnTo>
                  <a:lnTo>
                    <a:pt x="873" y="1430"/>
                  </a:lnTo>
                  <a:lnTo>
                    <a:pt x="891" y="1483"/>
                  </a:lnTo>
                  <a:lnTo>
                    <a:pt x="891" y="1536"/>
                  </a:lnTo>
                  <a:lnTo>
                    <a:pt x="829" y="1545"/>
                  </a:lnTo>
                  <a:lnTo>
                    <a:pt x="776" y="1518"/>
                  </a:lnTo>
                  <a:lnTo>
                    <a:pt x="714" y="1518"/>
                  </a:lnTo>
                  <a:lnTo>
                    <a:pt x="670" y="1509"/>
                  </a:lnTo>
                  <a:lnTo>
                    <a:pt x="635" y="1580"/>
                  </a:lnTo>
                  <a:lnTo>
                    <a:pt x="564" y="1624"/>
                  </a:lnTo>
                  <a:lnTo>
                    <a:pt x="520" y="1633"/>
                  </a:lnTo>
                  <a:lnTo>
                    <a:pt x="432" y="1598"/>
                  </a:lnTo>
                  <a:lnTo>
                    <a:pt x="361" y="1606"/>
                  </a:lnTo>
                  <a:lnTo>
                    <a:pt x="344" y="1686"/>
                  </a:lnTo>
                  <a:lnTo>
                    <a:pt x="300" y="1712"/>
                  </a:lnTo>
                  <a:lnTo>
                    <a:pt x="247" y="1765"/>
                  </a:lnTo>
                  <a:lnTo>
                    <a:pt x="300" y="1818"/>
                  </a:lnTo>
                  <a:lnTo>
                    <a:pt x="335" y="1898"/>
                  </a:lnTo>
                  <a:lnTo>
                    <a:pt x="300" y="1942"/>
                  </a:lnTo>
                  <a:lnTo>
                    <a:pt x="229" y="1986"/>
                  </a:lnTo>
                  <a:lnTo>
                    <a:pt x="167" y="1933"/>
                  </a:lnTo>
                  <a:lnTo>
                    <a:pt x="106" y="1898"/>
                  </a:lnTo>
                  <a:lnTo>
                    <a:pt x="8" y="1924"/>
                  </a:lnTo>
                  <a:lnTo>
                    <a:pt x="0" y="2003"/>
                  </a:lnTo>
                  <a:lnTo>
                    <a:pt x="26" y="2065"/>
                  </a:lnTo>
                  <a:lnTo>
                    <a:pt x="17" y="2127"/>
                  </a:lnTo>
                  <a:lnTo>
                    <a:pt x="35" y="2189"/>
                  </a:lnTo>
                  <a:lnTo>
                    <a:pt x="97" y="2206"/>
                  </a:lnTo>
                  <a:lnTo>
                    <a:pt x="176" y="2233"/>
                  </a:lnTo>
                  <a:lnTo>
                    <a:pt x="229" y="2277"/>
                  </a:lnTo>
                  <a:lnTo>
                    <a:pt x="220" y="2409"/>
                  </a:lnTo>
                  <a:lnTo>
                    <a:pt x="256" y="2471"/>
                  </a:lnTo>
                  <a:lnTo>
                    <a:pt x="335" y="2489"/>
                  </a:lnTo>
                  <a:lnTo>
                    <a:pt x="397" y="2489"/>
                  </a:lnTo>
                  <a:lnTo>
                    <a:pt x="441" y="2533"/>
                  </a:lnTo>
                  <a:lnTo>
                    <a:pt x="494" y="2568"/>
                  </a:lnTo>
                  <a:lnTo>
                    <a:pt x="564" y="2559"/>
                  </a:lnTo>
                  <a:lnTo>
                    <a:pt x="635" y="2551"/>
                  </a:lnTo>
                  <a:lnTo>
                    <a:pt x="679" y="2577"/>
                  </a:lnTo>
                  <a:lnTo>
                    <a:pt x="767" y="2551"/>
                  </a:lnTo>
                  <a:lnTo>
                    <a:pt x="829" y="2471"/>
                  </a:lnTo>
                  <a:lnTo>
                    <a:pt x="909" y="2401"/>
                  </a:lnTo>
                  <a:lnTo>
                    <a:pt x="962" y="2348"/>
                  </a:lnTo>
                  <a:lnTo>
                    <a:pt x="979" y="2268"/>
                  </a:lnTo>
                  <a:lnTo>
                    <a:pt x="1032" y="2215"/>
                  </a:lnTo>
                  <a:lnTo>
                    <a:pt x="1094" y="2162"/>
                  </a:lnTo>
                  <a:lnTo>
                    <a:pt x="1138" y="2092"/>
                  </a:lnTo>
                  <a:lnTo>
                    <a:pt x="1235" y="2039"/>
                  </a:lnTo>
                  <a:lnTo>
                    <a:pt x="1270" y="1959"/>
                  </a:lnTo>
                  <a:lnTo>
                    <a:pt x="1315" y="1889"/>
                  </a:lnTo>
                  <a:lnTo>
                    <a:pt x="1376" y="1827"/>
                  </a:lnTo>
                  <a:lnTo>
                    <a:pt x="1412" y="1756"/>
                  </a:lnTo>
                  <a:lnTo>
                    <a:pt x="1465" y="1721"/>
                  </a:lnTo>
                  <a:lnTo>
                    <a:pt x="1526" y="1651"/>
                  </a:lnTo>
                  <a:lnTo>
                    <a:pt x="1570" y="1553"/>
                  </a:lnTo>
                  <a:lnTo>
                    <a:pt x="1588" y="1465"/>
                  </a:lnTo>
                  <a:lnTo>
                    <a:pt x="1615" y="1421"/>
                  </a:lnTo>
                  <a:lnTo>
                    <a:pt x="1676" y="1430"/>
                  </a:lnTo>
                  <a:lnTo>
                    <a:pt x="1720" y="1456"/>
                  </a:lnTo>
                  <a:lnTo>
                    <a:pt x="1818" y="1403"/>
                  </a:lnTo>
                  <a:lnTo>
                    <a:pt x="1888" y="1333"/>
                  </a:lnTo>
                  <a:lnTo>
                    <a:pt x="1906" y="1280"/>
                  </a:lnTo>
                  <a:lnTo>
                    <a:pt x="1862" y="1236"/>
                  </a:lnTo>
                  <a:lnTo>
                    <a:pt x="1818" y="1183"/>
                  </a:lnTo>
                  <a:lnTo>
                    <a:pt x="1844" y="1130"/>
                  </a:lnTo>
                  <a:lnTo>
                    <a:pt x="1923" y="1042"/>
                  </a:lnTo>
                  <a:lnTo>
                    <a:pt x="1968" y="989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3" name="Freeform 24">
              <a:extLst>
                <a:ext uri="{FF2B5EF4-FFF2-40B4-BE49-F238E27FC236}">
                  <a16:creationId xmlns:a16="http://schemas.microsoft.com/office/drawing/2014/main" id="{F3396D8B-E7E2-425E-96FA-F89EEE763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2" y="3654425"/>
              <a:ext cx="928688" cy="917575"/>
            </a:xfrm>
            <a:custGeom>
              <a:avLst/>
              <a:gdLst>
                <a:gd name="T0" fmla="*/ 2206 w 2578"/>
                <a:gd name="T1" fmla="*/ 2021 h 2551"/>
                <a:gd name="T2" fmla="*/ 2118 w 2578"/>
                <a:gd name="T3" fmla="*/ 2206 h 2551"/>
                <a:gd name="T4" fmla="*/ 2383 w 2578"/>
                <a:gd name="T5" fmla="*/ 2453 h 2551"/>
                <a:gd name="T6" fmla="*/ 2268 w 2578"/>
                <a:gd name="T7" fmla="*/ 2506 h 2551"/>
                <a:gd name="T8" fmla="*/ 2092 w 2578"/>
                <a:gd name="T9" fmla="*/ 2550 h 2551"/>
                <a:gd name="T10" fmla="*/ 1942 w 2578"/>
                <a:gd name="T11" fmla="*/ 2533 h 2551"/>
                <a:gd name="T12" fmla="*/ 1809 w 2578"/>
                <a:gd name="T13" fmla="*/ 2391 h 2551"/>
                <a:gd name="T14" fmla="*/ 1774 w 2578"/>
                <a:gd name="T15" fmla="*/ 2118 h 2551"/>
                <a:gd name="T16" fmla="*/ 1597 w 2578"/>
                <a:gd name="T17" fmla="*/ 2162 h 2551"/>
                <a:gd name="T18" fmla="*/ 1491 w 2578"/>
                <a:gd name="T19" fmla="*/ 2180 h 2551"/>
                <a:gd name="T20" fmla="*/ 1518 w 2578"/>
                <a:gd name="T21" fmla="*/ 1985 h 2551"/>
                <a:gd name="T22" fmla="*/ 1394 w 2578"/>
                <a:gd name="T23" fmla="*/ 1835 h 2551"/>
                <a:gd name="T24" fmla="*/ 1209 w 2578"/>
                <a:gd name="T25" fmla="*/ 1791 h 2551"/>
                <a:gd name="T26" fmla="*/ 971 w 2578"/>
                <a:gd name="T27" fmla="*/ 1835 h 2551"/>
                <a:gd name="T28" fmla="*/ 891 w 2578"/>
                <a:gd name="T29" fmla="*/ 1633 h 2551"/>
                <a:gd name="T30" fmla="*/ 944 w 2578"/>
                <a:gd name="T31" fmla="*/ 1483 h 2551"/>
                <a:gd name="T32" fmla="*/ 838 w 2578"/>
                <a:gd name="T33" fmla="*/ 1306 h 2551"/>
                <a:gd name="T34" fmla="*/ 618 w 2578"/>
                <a:gd name="T35" fmla="*/ 1271 h 2551"/>
                <a:gd name="T36" fmla="*/ 388 w 2578"/>
                <a:gd name="T37" fmla="*/ 1218 h 2551"/>
                <a:gd name="T38" fmla="*/ 230 w 2578"/>
                <a:gd name="T39" fmla="*/ 1015 h 2551"/>
                <a:gd name="T40" fmla="*/ 44 w 2578"/>
                <a:gd name="T41" fmla="*/ 821 h 2551"/>
                <a:gd name="T42" fmla="*/ 124 w 2578"/>
                <a:gd name="T43" fmla="*/ 706 h 2551"/>
                <a:gd name="T44" fmla="*/ 203 w 2578"/>
                <a:gd name="T45" fmla="*/ 618 h 2551"/>
                <a:gd name="T46" fmla="*/ 344 w 2578"/>
                <a:gd name="T47" fmla="*/ 530 h 2551"/>
                <a:gd name="T48" fmla="*/ 433 w 2578"/>
                <a:gd name="T49" fmla="*/ 415 h 2551"/>
                <a:gd name="T50" fmla="*/ 397 w 2578"/>
                <a:gd name="T51" fmla="*/ 309 h 2551"/>
                <a:gd name="T52" fmla="*/ 530 w 2578"/>
                <a:gd name="T53" fmla="*/ 159 h 2551"/>
                <a:gd name="T54" fmla="*/ 715 w 2578"/>
                <a:gd name="T55" fmla="*/ 159 h 2551"/>
                <a:gd name="T56" fmla="*/ 874 w 2578"/>
                <a:gd name="T57" fmla="*/ 212 h 2551"/>
                <a:gd name="T58" fmla="*/ 1050 w 2578"/>
                <a:gd name="T59" fmla="*/ 274 h 2551"/>
                <a:gd name="T60" fmla="*/ 1289 w 2578"/>
                <a:gd name="T61" fmla="*/ 327 h 2551"/>
                <a:gd name="T62" fmla="*/ 1430 w 2578"/>
                <a:gd name="T63" fmla="*/ 238 h 2551"/>
                <a:gd name="T64" fmla="*/ 1668 w 2578"/>
                <a:gd name="T65" fmla="*/ 238 h 2551"/>
                <a:gd name="T66" fmla="*/ 1756 w 2578"/>
                <a:gd name="T67" fmla="*/ 88 h 2551"/>
                <a:gd name="T68" fmla="*/ 1897 w 2578"/>
                <a:gd name="T69" fmla="*/ 53 h 2551"/>
                <a:gd name="T70" fmla="*/ 2127 w 2578"/>
                <a:gd name="T71" fmla="*/ 88 h 2551"/>
                <a:gd name="T72" fmla="*/ 2268 w 2578"/>
                <a:gd name="T73" fmla="*/ 212 h 2551"/>
                <a:gd name="T74" fmla="*/ 2418 w 2578"/>
                <a:gd name="T75" fmla="*/ 362 h 2551"/>
                <a:gd name="T76" fmla="*/ 2427 w 2578"/>
                <a:gd name="T77" fmla="*/ 609 h 2551"/>
                <a:gd name="T78" fmla="*/ 2559 w 2578"/>
                <a:gd name="T79" fmla="*/ 812 h 2551"/>
                <a:gd name="T80" fmla="*/ 2515 w 2578"/>
                <a:gd name="T81" fmla="*/ 927 h 2551"/>
                <a:gd name="T82" fmla="*/ 2356 w 2578"/>
                <a:gd name="T83" fmla="*/ 891 h 2551"/>
                <a:gd name="T84" fmla="*/ 2206 w 2578"/>
                <a:gd name="T85" fmla="*/ 1015 h 2551"/>
                <a:gd name="T86" fmla="*/ 2030 w 2578"/>
                <a:gd name="T87" fmla="*/ 1068 h 2551"/>
                <a:gd name="T88" fmla="*/ 1986 w 2578"/>
                <a:gd name="T89" fmla="*/ 1200 h 2551"/>
                <a:gd name="T90" fmla="*/ 1915 w 2578"/>
                <a:gd name="T91" fmla="*/ 1368 h 2551"/>
                <a:gd name="T92" fmla="*/ 1694 w 2578"/>
                <a:gd name="T93" fmla="*/ 1306 h 2551"/>
                <a:gd name="T94" fmla="*/ 1703 w 2578"/>
                <a:gd name="T95" fmla="*/ 1509 h 2551"/>
                <a:gd name="T96" fmla="*/ 1862 w 2578"/>
                <a:gd name="T97" fmla="*/ 1615 h 2551"/>
                <a:gd name="T98" fmla="*/ 1942 w 2578"/>
                <a:gd name="T99" fmla="*/ 1853 h 2551"/>
                <a:gd name="T100" fmla="*/ 2127 w 2578"/>
                <a:gd name="T101" fmla="*/ 1915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78" h="2551">
                  <a:moveTo>
                    <a:pt x="2242" y="1941"/>
                  </a:moveTo>
                  <a:lnTo>
                    <a:pt x="2233" y="1985"/>
                  </a:lnTo>
                  <a:lnTo>
                    <a:pt x="2206" y="2021"/>
                  </a:lnTo>
                  <a:lnTo>
                    <a:pt x="2189" y="2091"/>
                  </a:lnTo>
                  <a:lnTo>
                    <a:pt x="2145" y="2136"/>
                  </a:lnTo>
                  <a:lnTo>
                    <a:pt x="2118" y="2206"/>
                  </a:lnTo>
                  <a:lnTo>
                    <a:pt x="2206" y="2286"/>
                  </a:lnTo>
                  <a:lnTo>
                    <a:pt x="2321" y="2391"/>
                  </a:lnTo>
                  <a:lnTo>
                    <a:pt x="2383" y="2453"/>
                  </a:lnTo>
                  <a:lnTo>
                    <a:pt x="2365" y="2497"/>
                  </a:lnTo>
                  <a:lnTo>
                    <a:pt x="2321" y="2515"/>
                  </a:lnTo>
                  <a:lnTo>
                    <a:pt x="2268" y="2506"/>
                  </a:lnTo>
                  <a:lnTo>
                    <a:pt x="2224" y="2533"/>
                  </a:lnTo>
                  <a:lnTo>
                    <a:pt x="2189" y="2550"/>
                  </a:lnTo>
                  <a:lnTo>
                    <a:pt x="2092" y="2550"/>
                  </a:lnTo>
                  <a:lnTo>
                    <a:pt x="2056" y="2506"/>
                  </a:lnTo>
                  <a:lnTo>
                    <a:pt x="2012" y="2541"/>
                  </a:lnTo>
                  <a:lnTo>
                    <a:pt x="1942" y="2533"/>
                  </a:lnTo>
                  <a:lnTo>
                    <a:pt x="1871" y="2488"/>
                  </a:lnTo>
                  <a:lnTo>
                    <a:pt x="1809" y="2471"/>
                  </a:lnTo>
                  <a:lnTo>
                    <a:pt x="1809" y="2391"/>
                  </a:lnTo>
                  <a:lnTo>
                    <a:pt x="1800" y="2303"/>
                  </a:lnTo>
                  <a:lnTo>
                    <a:pt x="1800" y="2188"/>
                  </a:lnTo>
                  <a:lnTo>
                    <a:pt x="1774" y="2118"/>
                  </a:lnTo>
                  <a:lnTo>
                    <a:pt x="1677" y="2083"/>
                  </a:lnTo>
                  <a:lnTo>
                    <a:pt x="1615" y="2100"/>
                  </a:lnTo>
                  <a:lnTo>
                    <a:pt x="1597" y="2162"/>
                  </a:lnTo>
                  <a:lnTo>
                    <a:pt x="1571" y="2206"/>
                  </a:lnTo>
                  <a:lnTo>
                    <a:pt x="1483" y="2224"/>
                  </a:lnTo>
                  <a:lnTo>
                    <a:pt x="1491" y="2180"/>
                  </a:lnTo>
                  <a:lnTo>
                    <a:pt x="1509" y="2127"/>
                  </a:lnTo>
                  <a:lnTo>
                    <a:pt x="1483" y="2056"/>
                  </a:lnTo>
                  <a:lnTo>
                    <a:pt x="1518" y="1985"/>
                  </a:lnTo>
                  <a:lnTo>
                    <a:pt x="1509" y="1915"/>
                  </a:lnTo>
                  <a:lnTo>
                    <a:pt x="1465" y="1862"/>
                  </a:lnTo>
                  <a:lnTo>
                    <a:pt x="1394" y="1835"/>
                  </a:lnTo>
                  <a:lnTo>
                    <a:pt x="1324" y="1818"/>
                  </a:lnTo>
                  <a:lnTo>
                    <a:pt x="1262" y="1774"/>
                  </a:lnTo>
                  <a:lnTo>
                    <a:pt x="1209" y="1791"/>
                  </a:lnTo>
                  <a:lnTo>
                    <a:pt x="1121" y="1818"/>
                  </a:lnTo>
                  <a:lnTo>
                    <a:pt x="1024" y="1800"/>
                  </a:lnTo>
                  <a:lnTo>
                    <a:pt x="971" y="1835"/>
                  </a:lnTo>
                  <a:lnTo>
                    <a:pt x="900" y="1800"/>
                  </a:lnTo>
                  <a:lnTo>
                    <a:pt x="891" y="1721"/>
                  </a:lnTo>
                  <a:lnTo>
                    <a:pt x="891" y="1633"/>
                  </a:lnTo>
                  <a:lnTo>
                    <a:pt x="944" y="1571"/>
                  </a:lnTo>
                  <a:lnTo>
                    <a:pt x="988" y="1527"/>
                  </a:lnTo>
                  <a:lnTo>
                    <a:pt x="944" y="1483"/>
                  </a:lnTo>
                  <a:lnTo>
                    <a:pt x="856" y="1447"/>
                  </a:lnTo>
                  <a:lnTo>
                    <a:pt x="838" y="1385"/>
                  </a:lnTo>
                  <a:lnTo>
                    <a:pt x="838" y="1306"/>
                  </a:lnTo>
                  <a:lnTo>
                    <a:pt x="803" y="1244"/>
                  </a:lnTo>
                  <a:lnTo>
                    <a:pt x="741" y="1253"/>
                  </a:lnTo>
                  <a:lnTo>
                    <a:pt x="618" y="1271"/>
                  </a:lnTo>
                  <a:lnTo>
                    <a:pt x="530" y="1288"/>
                  </a:lnTo>
                  <a:lnTo>
                    <a:pt x="450" y="1253"/>
                  </a:lnTo>
                  <a:lnTo>
                    <a:pt x="388" y="1218"/>
                  </a:lnTo>
                  <a:lnTo>
                    <a:pt x="353" y="1156"/>
                  </a:lnTo>
                  <a:lnTo>
                    <a:pt x="291" y="1103"/>
                  </a:lnTo>
                  <a:lnTo>
                    <a:pt x="230" y="1015"/>
                  </a:lnTo>
                  <a:lnTo>
                    <a:pt x="185" y="953"/>
                  </a:lnTo>
                  <a:lnTo>
                    <a:pt x="106" y="891"/>
                  </a:lnTo>
                  <a:lnTo>
                    <a:pt x="44" y="821"/>
                  </a:lnTo>
                  <a:lnTo>
                    <a:pt x="0" y="759"/>
                  </a:lnTo>
                  <a:lnTo>
                    <a:pt x="53" y="697"/>
                  </a:lnTo>
                  <a:lnTo>
                    <a:pt x="124" y="706"/>
                  </a:lnTo>
                  <a:lnTo>
                    <a:pt x="185" y="741"/>
                  </a:lnTo>
                  <a:lnTo>
                    <a:pt x="194" y="688"/>
                  </a:lnTo>
                  <a:lnTo>
                    <a:pt x="203" y="618"/>
                  </a:lnTo>
                  <a:lnTo>
                    <a:pt x="291" y="583"/>
                  </a:lnTo>
                  <a:lnTo>
                    <a:pt x="353" y="583"/>
                  </a:lnTo>
                  <a:lnTo>
                    <a:pt x="344" y="530"/>
                  </a:lnTo>
                  <a:lnTo>
                    <a:pt x="362" y="477"/>
                  </a:lnTo>
                  <a:lnTo>
                    <a:pt x="424" y="468"/>
                  </a:lnTo>
                  <a:lnTo>
                    <a:pt x="433" y="415"/>
                  </a:lnTo>
                  <a:lnTo>
                    <a:pt x="362" y="380"/>
                  </a:lnTo>
                  <a:lnTo>
                    <a:pt x="309" y="344"/>
                  </a:lnTo>
                  <a:lnTo>
                    <a:pt x="397" y="309"/>
                  </a:lnTo>
                  <a:lnTo>
                    <a:pt x="450" y="274"/>
                  </a:lnTo>
                  <a:lnTo>
                    <a:pt x="494" y="221"/>
                  </a:lnTo>
                  <a:lnTo>
                    <a:pt x="530" y="159"/>
                  </a:lnTo>
                  <a:lnTo>
                    <a:pt x="609" y="115"/>
                  </a:lnTo>
                  <a:lnTo>
                    <a:pt x="680" y="97"/>
                  </a:lnTo>
                  <a:lnTo>
                    <a:pt x="715" y="159"/>
                  </a:lnTo>
                  <a:lnTo>
                    <a:pt x="768" y="203"/>
                  </a:lnTo>
                  <a:lnTo>
                    <a:pt x="812" y="177"/>
                  </a:lnTo>
                  <a:lnTo>
                    <a:pt x="874" y="212"/>
                  </a:lnTo>
                  <a:lnTo>
                    <a:pt x="900" y="274"/>
                  </a:lnTo>
                  <a:lnTo>
                    <a:pt x="971" y="256"/>
                  </a:lnTo>
                  <a:lnTo>
                    <a:pt x="1050" y="274"/>
                  </a:lnTo>
                  <a:lnTo>
                    <a:pt x="1139" y="291"/>
                  </a:lnTo>
                  <a:lnTo>
                    <a:pt x="1200" y="256"/>
                  </a:lnTo>
                  <a:lnTo>
                    <a:pt x="1289" y="327"/>
                  </a:lnTo>
                  <a:lnTo>
                    <a:pt x="1368" y="335"/>
                  </a:lnTo>
                  <a:lnTo>
                    <a:pt x="1412" y="291"/>
                  </a:lnTo>
                  <a:lnTo>
                    <a:pt x="1430" y="238"/>
                  </a:lnTo>
                  <a:lnTo>
                    <a:pt x="1483" y="274"/>
                  </a:lnTo>
                  <a:lnTo>
                    <a:pt x="1562" y="238"/>
                  </a:lnTo>
                  <a:lnTo>
                    <a:pt x="1668" y="238"/>
                  </a:lnTo>
                  <a:lnTo>
                    <a:pt x="1747" y="221"/>
                  </a:lnTo>
                  <a:lnTo>
                    <a:pt x="1747" y="159"/>
                  </a:lnTo>
                  <a:lnTo>
                    <a:pt x="1756" y="88"/>
                  </a:lnTo>
                  <a:lnTo>
                    <a:pt x="1765" y="35"/>
                  </a:lnTo>
                  <a:lnTo>
                    <a:pt x="1827" y="0"/>
                  </a:lnTo>
                  <a:lnTo>
                    <a:pt x="1897" y="53"/>
                  </a:lnTo>
                  <a:lnTo>
                    <a:pt x="1986" y="27"/>
                  </a:lnTo>
                  <a:lnTo>
                    <a:pt x="2056" y="27"/>
                  </a:lnTo>
                  <a:lnTo>
                    <a:pt x="2127" y="88"/>
                  </a:lnTo>
                  <a:lnTo>
                    <a:pt x="2206" y="115"/>
                  </a:lnTo>
                  <a:lnTo>
                    <a:pt x="2259" y="115"/>
                  </a:lnTo>
                  <a:lnTo>
                    <a:pt x="2268" y="212"/>
                  </a:lnTo>
                  <a:lnTo>
                    <a:pt x="2277" y="274"/>
                  </a:lnTo>
                  <a:lnTo>
                    <a:pt x="2321" y="335"/>
                  </a:lnTo>
                  <a:lnTo>
                    <a:pt x="2418" y="362"/>
                  </a:lnTo>
                  <a:lnTo>
                    <a:pt x="2374" y="406"/>
                  </a:lnTo>
                  <a:lnTo>
                    <a:pt x="2400" y="503"/>
                  </a:lnTo>
                  <a:lnTo>
                    <a:pt x="2427" y="609"/>
                  </a:lnTo>
                  <a:lnTo>
                    <a:pt x="2462" y="671"/>
                  </a:lnTo>
                  <a:lnTo>
                    <a:pt x="2515" y="741"/>
                  </a:lnTo>
                  <a:lnTo>
                    <a:pt x="2559" y="812"/>
                  </a:lnTo>
                  <a:lnTo>
                    <a:pt x="2577" y="865"/>
                  </a:lnTo>
                  <a:lnTo>
                    <a:pt x="2577" y="918"/>
                  </a:lnTo>
                  <a:lnTo>
                    <a:pt x="2515" y="927"/>
                  </a:lnTo>
                  <a:lnTo>
                    <a:pt x="2462" y="900"/>
                  </a:lnTo>
                  <a:lnTo>
                    <a:pt x="2400" y="900"/>
                  </a:lnTo>
                  <a:lnTo>
                    <a:pt x="2356" y="891"/>
                  </a:lnTo>
                  <a:lnTo>
                    <a:pt x="2321" y="962"/>
                  </a:lnTo>
                  <a:lnTo>
                    <a:pt x="2250" y="1006"/>
                  </a:lnTo>
                  <a:lnTo>
                    <a:pt x="2206" y="1015"/>
                  </a:lnTo>
                  <a:lnTo>
                    <a:pt x="2118" y="980"/>
                  </a:lnTo>
                  <a:lnTo>
                    <a:pt x="2047" y="988"/>
                  </a:lnTo>
                  <a:lnTo>
                    <a:pt x="2030" y="1068"/>
                  </a:lnTo>
                  <a:lnTo>
                    <a:pt x="1986" y="1094"/>
                  </a:lnTo>
                  <a:lnTo>
                    <a:pt x="1933" y="1147"/>
                  </a:lnTo>
                  <a:lnTo>
                    <a:pt x="1986" y="1200"/>
                  </a:lnTo>
                  <a:lnTo>
                    <a:pt x="2021" y="1280"/>
                  </a:lnTo>
                  <a:lnTo>
                    <a:pt x="1986" y="1324"/>
                  </a:lnTo>
                  <a:lnTo>
                    <a:pt x="1915" y="1368"/>
                  </a:lnTo>
                  <a:lnTo>
                    <a:pt x="1853" y="1315"/>
                  </a:lnTo>
                  <a:lnTo>
                    <a:pt x="1792" y="1280"/>
                  </a:lnTo>
                  <a:lnTo>
                    <a:pt x="1694" y="1306"/>
                  </a:lnTo>
                  <a:lnTo>
                    <a:pt x="1686" y="1385"/>
                  </a:lnTo>
                  <a:lnTo>
                    <a:pt x="1712" y="1447"/>
                  </a:lnTo>
                  <a:lnTo>
                    <a:pt x="1703" y="1509"/>
                  </a:lnTo>
                  <a:lnTo>
                    <a:pt x="1721" y="1571"/>
                  </a:lnTo>
                  <a:lnTo>
                    <a:pt x="1783" y="1588"/>
                  </a:lnTo>
                  <a:lnTo>
                    <a:pt x="1862" y="1615"/>
                  </a:lnTo>
                  <a:lnTo>
                    <a:pt x="1915" y="1659"/>
                  </a:lnTo>
                  <a:lnTo>
                    <a:pt x="1906" y="1791"/>
                  </a:lnTo>
                  <a:lnTo>
                    <a:pt x="1942" y="1853"/>
                  </a:lnTo>
                  <a:lnTo>
                    <a:pt x="2021" y="1871"/>
                  </a:lnTo>
                  <a:lnTo>
                    <a:pt x="2083" y="1871"/>
                  </a:lnTo>
                  <a:lnTo>
                    <a:pt x="2127" y="1915"/>
                  </a:lnTo>
                  <a:lnTo>
                    <a:pt x="2180" y="1950"/>
                  </a:lnTo>
                  <a:lnTo>
                    <a:pt x="2242" y="194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4" name="Freeform 25">
              <a:extLst>
                <a:ext uri="{FF2B5EF4-FFF2-40B4-BE49-F238E27FC236}">
                  <a16:creationId xmlns:a16="http://schemas.microsoft.com/office/drawing/2014/main" id="{2C3006A3-4EBB-422A-AD30-3D30767A7A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919537"/>
              <a:ext cx="944562" cy="901700"/>
            </a:xfrm>
            <a:custGeom>
              <a:avLst/>
              <a:gdLst>
                <a:gd name="T0" fmla="*/ 971 w 2622"/>
                <a:gd name="T1" fmla="*/ 0 h 2506"/>
                <a:gd name="T2" fmla="*/ 891 w 2622"/>
                <a:gd name="T3" fmla="*/ 52 h 2506"/>
                <a:gd name="T4" fmla="*/ 803 w 2622"/>
                <a:gd name="T5" fmla="*/ 0 h 2506"/>
                <a:gd name="T6" fmla="*/ 750 w 2622"/>
                <a:gd name="T7" fmla="*/ 52 h 2506"/>
                <a:gd name="T8" fmla="*/ 697 w 2622"/>
                <a:gd name="T9" fmla="*/ 105 h 2506"/>
                <a:gd name="T10" fmla="*/ 618 w 2622"/>
                <a:gd name="T11" fmla="*/ 123 h 2506"/>
                <a:gd name="T12" fmla="*/ 547 w 2622"/>
                <a:gd name="T13" fmla="*/ 185 h 2506"/>
                <a:gd name="T14" fmla="*/ 424 w 2622"/>
                <a:gd name="T15" fmla="*/ 317 h 2506"/>
                <a:gd name="T16" fmla="*/ 344 w 2622"/>
                <a:gd name="T17" fmla="*/ 467 h 2506"/>
                <a:gd name="T18" fmla="*/ 335 w 2622"/>
                <a:gd name="T19" fmla="*/ 600 h 2506"/>
                <a:gd name="T20" fmla="*/ 415 w 2622"/>
                <a:gd name="T21" fmla="*/ 741 h 2506"/>
                <a:gd name="T22" fmla="*/ 494 w 2622"/>
                <a:gd name="T23" fmla="*/ 855 h 2506"/>
                <a:gd name="T24" fmla="*/ 529 w 2622"/>
                <a:gd name="T25" fmla="*/ 917 h 2506"/>
                <a:gd name="T26" fmla="*/ 468 w 2622"/>
                <a:gd name="T27" fmla="*/ 1005 h 2506"/>
                <a:gd name="T28" fmla="*/ 362 w 2622"/>
                <a:gd name="T29" fmla="*/ 988 h 2506"/>
                <a:gd name="T30" fmla="*/ 176 w 2622"/>
                <a:gd name="T31" fmla="*/ 970 h 2506"/>
                <a:gd name="T32" fmla="*/ 71 w 2622"/>
                <a:gd name="T33" fmla="*/ 1058 h 2506"/>
                <a:gd name="T34" fmla="*/ 0 w 2622"/>
                <a:gd name="T35" fmla="*/ 1182 h 2506"/>
                <a:gd name="T36" fmla="*/ 124 w 2622"/>
                <a:gd name="T37" fmla="*/ 1279 h 2506"/>
                <a:gd name="T38" fmla="*/ 176 w 2622"/>
                <a:gd name="T39" fmla="*/ 1367 h 2506"/>
                <a:gd name="T40" fmla="*/ 318 w 2622"/>
                <a:gd name="T41" fmla="*/ 1473 h 2506"/>
                <a:gd name="T42" fmla="*/ 450 w 2622"/>
                <a:gd name="T43" fmla="*/ 1561 h 2506"/>
                <a:gd name="T44" fmla="*/ 653 w 2622"/>
                <a:gd name="T45" fmla="*/ 1623 h 2506"/>
                <a:gd name="T46" fmla="*/ 777 w 2622"/>
                <a:gd name="T47" fmla="*/ 1755 h 2506"/>
                <a:gd name="T48" fmla="*/ 953 w 2622"/>
                <a:gd name="T49" fmla="*/ 1817 h 2506"/>
                <a:gd name="T50" fmla="*/ 1077 w 2622"/>
                <a:gd name="T51" fmla="*/ 1914 h 2506"/>
                <a:gd name="T52" fmla="*/ 1333 w 2622"/>
                <a:gd name="T53" fmla="*/ 2047 h 2506"/>
                <a:gd name="T54" fmla="*/ 1544 w 2622"/>
                <a:gd name="T55" fmla="*/ 2064 h 2506"/>
                <a:gd name="T56" fmla="*/ 1703 w 2622"/>
                <a:gd name="T57" fmla="*/ 2153 h 2506"/>
                <a:gd name="T58" fmla="*/ 1836 w 2622"/>
                <a:gd name="T59" fmla="*/ 2250 h 2506"/>
                <a:gd name="T60" fmla="*/ 1915 w 2622"/>
                <a:gd name="T61" fmla="*/ 2408 h 2506"/>
                <a:gd name="T62" fmla="*/ 2039 w 2622"/>
                <a:gd name="T63" fmla="*/ 2461 h 2506"/>
                <a:gd name="T64" fmla="*/ 2197 w 2622"/>
                <a:gd name="T65" fmla="*/ 2505 h 2506"/>
                <a:gd name="T66" fmla="*/ 2321 w 2622"/>
                <a:gd name="T67" fmla="*/ 2488 h 2506"/>
                <a:gd name="T68" fmla="*/ 2330 w 2622"/>
                <a:gd name="T69" fmla="*/ 2382 h 2506"/>
                <a:gd name="T70" fmla="*/ 2303 w 2622"/>
                <a:gd name="T71" fmla="*/ 2250 h 2506"/>
                <a:gd name="T72" fmla="*/ 2312 w 2622"/>
                <a:gd name="T73" fmla="*/ 2188 h 2506"/>
                <a:gd name="T74" fmla="*/ 2400 w 2622"/>
                <a:gd name="T75" fmla="*/ 2126 h 2506"/>
                <a:gd name="T76" fmla="*/ 2356 w 2622"/>
                <a:gd name="T77" fmla="*/ 2003 h 2506"/>
                <a:gd name="T78" fmla="*/ 2339 w 2622"/>
                <a:gd name="T79" fmla="*/ 1914 h 2506"/>
                <a:gd name="T80" fmla="*/ 2294 w 2622"/>
                <a:gd name="T81" fmla="*/ 1764 h 2506"/>
                <a:gd name="T82" fmla="*/ 2303 w 2622"/>
                <a:gd name="T83" fmla="*/ 1588 h 2506"/>
                <a:gd name="T84" fmla="*/ 2436 w 2622"/>
                <a:gd name="T85" fmla="*/ 1526 h 2506"/>
                <a:gd name="T86" fmla="*/ 2586 w 2622"/>
                <a:gd name="T87" fmla="*/ 1491 h 2506"/>
                <a:gd name="T88" fmla="*/ 2612 w 2622"/>
                <a:gd name="T89" fmla="*/ 1394 h 2506"/>
                <a:gd name="T90" fmla="*/ 2621 w 2622"/>
                <a:gd name="T91" fmla="*/ 1252 h 2506"/>
                <a:gd name="T92" fmla="*/ 2568 w 2622"/>
                <a:gd name="T93" fmla="*/ 1129 h 2506"/>
                <a:gd name="T94" fmla="*/ 2427 w 2622"/>
                <a:gd name="T95" fmla="*/ 1085 h 2506"/>
                <a:gd name="T96" fmla="*/ 2312 w 2622"/>
                <a:gd name="T97" fmla="*/ 1058 h 2506"/>
                <a:gd name="T98" fmla="*/ 2127 w 2622"/>
                <a:gd name="T99" fmla="*/ 1067 h 2506"/>
                <a:gd name="T100" fmla="*/ 2003 w 2622"/>
                <a:gd name="T101" fmla="*/ 1067 h 2506"/>
                <a:gd name="T102" fmla="*/ 1994 w 2622"/>
                <a:gd name="T103" fmla="*/ 900 h 2506"/>
                <a:gd name="T104" fmla="*/ 2091 w 2622"/>
                <a:gd name="T105" fmla="*/ 794 h 2506"/>
                <a:gd name="T106" fmla="*/ 1959 w 2622"/>
                <a:gd name="T107" fmla="*/ 714 h 2506"/>
                <a:gd name="T108" fmla="*/ 1941 w 2622"/>
                <a:gd name="T109" fmla="*/ 573 h 2506"/>
                <a:gd name="T110" fmla="*/ 1844 w 2622"/>
                <a:gd name="T111" fmla="*/ 520 h 2506"/>
                <a:gd name="T112" fmla="*/ 1633 w 2622"/>
                <a:gd name="T113" fmla="*/ 555 h 2506"/>
                <a:gd name="T114" fmla="*/ 1491 w 2622"/>
                <a:gd name="T115" fmla="*/ 485 h 2506"/>
                <a:gd name="T116" fmla="*/ 1394 w 2622"/>
                <a:gd name="T117" fmla="*/ 370 h 2506"/>
                <a:gd name="T118" fmla="*/ 1288 w 2622"/>
                <a:gd name="T119" fmla="*/ 220 h 2506"/>
                <a:gd name="T120" fmla="*/ 1147 w 2622"/>
                <a:gd name="T121" fmla="*/ 88 h 2506"/>
                <a:gd name="T122" fmla="*/ 1015 w 2622"/>
                <a:gd name="T123" fmla="*/ 44 h 2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22" h="2506">
                  <a:moveTo>
                    <a:pt x="1015" y="44"/>
                  </a:moveTo>
                  <a:lnTo>
                    <a:pt x="971" y="0"/>
                  </a:lnTo>
                  <a:lnTo>
                    <a:pt x="918" y="8"/>
                  </a:lnTo>
                  <a:lnTo>
                    <a:pt x="891" y="52"/>
                  </a:lnTo>
                  <a:lnTo>
                    <a:pt x="838" y="52"/>
                  </a:lnTo>
                  <a:lnTo>
                    <a:pt x="803" y="0"/>
                  </a:lnTo>
                  <a:lnTo>
                    <a:pt x="750" y="17"/>
                  </a:lnTo>
                  <a:lnTo>
                    <a:pt x="750" y="52"/>
                  </a:lnTo>
                  <a:lnTo>
                    <a:pt x="732" y="114"/>
                  </a:lnTo>
                  <a:lnTo>
                    <a:pt x="697" y="105"/>
                  </a:lnTo>
                  <a:lnTo>
                    <a:pt x="662" y="88"/>
                  </a:lnTo>
                  <a:lnTo>
                    <a:pt x="618" y="123"/>
                  </a:lnTo>
                  <a:lnTo>
                    <a:pt x="627" y="176"/>
                  </a:lnTo>
                  <a:lnTo>
                    <a:pt x="547" y="185"/>
                  </a:lnTo>
                  <a:lnTo>
                    <a:pt x="477" y="229"/>
                  </a:lnTo>
                  <a:lnTo>
                    <a:pt x="424" y="317"/>
                  </a:lnTo>
                  <a:lnTo>
                    <a:pt x="371" y="405"/>
                  </a:lnTo>
                  <a:lnTo>
                    <a:pt x="344" y="467"/>
                  </a:lnTo>
                  <a:lnTo>
                    <a:pt x="327" y="564"/>
                  </a:lnTo>
                  <a:lnTo>
                    <a:pt x="335" y="600"/>
                  </a:lnTo>
                  <a:lnTo>
                    <a:pt x="379" y="679"/>
                  </a:lnTo>
                  <a:lnTo>
                    <a:pt x="415" y="741"/>
                  </a:lnTo>
                  <a:lnTo>
                    <a:pt x="468" y="785"/>
                  </a:lnTo>
                  <a:lnTo>
                    <a:pt x="494" y="855"/>
                  </a:lnTo>
                  <a:lnTo>
                    <a:pt x="538" y="873"/>
                  </a:lnTo>
                  <a:lnTo>
                    <a:pt x="529" y="917"/>
                  </a:lnTo>
                  <a:lnTo>
                    <a:pt x="529" y="970"/>
                  </a:lnTo>
                  <a:lnTo>
                    <a:pt x="468" y="1005"/>
                  </a:lnTo>
                  <a:lnTo>
                    <a:pt x="424" y="979"/>
                  </a:lnTo>
                  <a:lnTo>
                    <a:pt x="362" y="988"/>
                  </a:lnTo>
                  <a:lnTo>
                    <a:pt x="265" y="970"/>
                  </a:lnTo>
                  <a:lnTo>
                    <a:pt x="176" y="970"/>
                  </a:lnTo>
                  <a:lnTo>
                    <a:pt x="124" y="997"/>
                  </a:lnTo>
                  <a:lnTo>
                    <a:pt x="71" y="1058"/>
                  </a:lnTo>
                  <a:lnTo>
                    <a:pt x="9" y="1120"/>
                  </a:lnTo>
                  <a:lnTo>
                    <a:pt x="0" y="1182"/>
                  </a:lnTo>
                  <a:lnTo>
                    <a:pt x="44" y="1252"/>
                  </a:lnTo>
                  <a:lnTo>
                    <a:pt x="124" y="1279"/>
                  </a:lnTo>
                  <a:lnTo>
                    <a:pt x="132" y="1323"/>
                  </a:lnTo>
                  <a:lnTo>
                    <a:pt x="176" y="1367"/>
                  </a:lnTo>
                  <a:lnTo>
                    <a:pt x="265" y="1411"/>
                  </a:lnTo>
                  <a:lnTo>
                    <a:pt x="318" y="1473"/>
                  </a:lnTo>
                  <a:lnTo>
                    <a:pt x="362" y="1517"/>
                  </a:lnTo>
                  <a:lnTo>
                    <a:pt x="450" y="1561"/>
                  </a:lnTo>
                  <a:lnTo>
                    <a:pt x="556" y="1623"/>
                  </a:lnTo>
                  <a:lnTo>
                    <a:pt x="653" y="1623"/>
                  </a:lnTo>
                  <a:lnTo>
                    <a:pt x="697" y="1676"/>
                  </a:lnTo>
                  <a:lnTo>
                    <a:pt x="777" y="1755"/>
                  </a:lnTo>
                  <a:lnTo>
                    <a:pt x="847" y="1800"/>
                  </a:lnTo>
                  <a:lnTo>
                    <a:pt x="953" y="1817"/>
                  </a:lnTo>
                  <a:lnTo>
                    <a:pt x="997" y="1879"/>
                  </a:lnTo>
                  <a:lnTo>
                    <a:pt x="1077" y="1914"/>
                  </a:lnTo>
                  <a:lnTo>
                    <a:pt x="1183" y="2003"/>
                  </a:lnTo>
                  <a:lnTo>
                    <a:pt x="1333" y="2047"/>
                  </a:lnTo>
                  <a:lnTo>
                    <a:pt x="1456" y="2038"/>
                  </a:lnTo>
                  <a:lnTo>
                    <a:pt x="1544" y="2064"/>
                  </a:lnTo>
                  <a:lnTo>
                    <a:pt x="1633" y="2108"/>
                  </a:lnTo>
                  <a:lnTo>
                    <a:pt x="1703" y="2153"/>
                  </a:lnTo>
                  <a:lnTo>
                    <a:pt x="1774" y="2205"/>
                  </a:lnTo>
                  <a:lnTo>
                    <a:pt x="1836" y="2250"/>
                  </a:lnTo>
                  <a:lnTo>
                    <a:pt x="1880" y="2338"/>
                  </a:lnTo>
                  <a:lnTo>
                    <a:pt x="1915" y="2408"/>
                  </a:lnTo>
                  <a:lnTo>
                    <a:pt x="1941" y="2461"/>
                  </a:lnTo>
                  <a:lnTo>
                    <a:pt x="2039" y="2461"/>
                  </a:lnTo>
                  <a:lnTo>
                    <a:pt x="2118" y="2479"/>
                  </a:lnTo>
                  <a:lnTo>
                    <a:pt x="2197" y="2505"/>
                  </a:lnTo>
                  <a:lnTo>
                    <a:pt x="2286" y="2470"/>
                  </a:lnTo>
                  <a:lnTo>
                    <a:pt x="2321" y="2488"/>
                  </a:lnTo>
                  <a:lnTo>
                    <a:pt x="2339" y="2444"/>
                  </a:lnTo>
                  <a:lnTo>
                    <a:pt x="2330" y="2382"/>
                  </a:lnTo>
                  <a:lnTo>
                    <a:pt x="2303" y="2329"/>
                  </a:lnTo>
                  <a:lnTo>
                    <a:pt x="2303" y="2250"/>
                  </a:lnTo>
                  <a:lnTo>
                    <a:pt x="2259" y="2205"/>
                  </a:lnTo>
                  <a:lnTo>
                    <a:pt x="2312" y="2188"/>
                  </a:lnTo>
                  <a:lnTo>
                    <a:pt x="2392" y="2170"/>
                  </a:lnTo>
                  <a:lnTo>
                    <a:pt x="2400" y="2126"/>
                  </a:lnTo>
                  <a:lnTo>
                    <a:pt x="2374" y="2082"/>
                  </a:lnTo>
                  <a:lnTo>
                    <a:pt x="2356" y="2003"/>
                  </a:lnTo>
                  <a:lnTo>
                    <a:pt x="2365" y="1941"/>
                  </a:lnTo>
                  <a:lnTo>
                    <a:pt x="2339" y="1914"/>
                  </a:lnTo>
                  <a:lnTo>
                    <a:pt x="2312" y="1853"/>
                  </a:lnTo>
                  <a:lnTo>
                    <a:pt x="2294" y="1764"/>
                  </a:lnTo>
                  <a:lnTo>
                    <a:pt x="2294" y="1667"/>
                  </a:lnTo>
                  <a:lnTo>
                    <a:pt x="2303" y="1588"/>
                  </a:lnTo>
                  <a:lnTo>
                    <a:pt x="2356" y="1544"/>
                  </a:lnTo>
                  <a:lnTo>
                    <a:pt x="2436" y="1526"/>
                  </a:lnTo>
                  <a:lnTo>
                    <a:pt x="2515" y="1517"/>
                  </a:lnTo>
                  <a:lnTo>
                    <a:pt x="2586" y="1491"/>
                  </a:lnTo>
                  <a:lnTo>
                    <a:pt x="2594" y="1447"/>
                  </a:lnTo>
                  <a:lnTo>
                    <a:pt x="2612" y="1394"/>
                  </a:lnTo>
                  <a:lnTo>
                    <a:pt x="2586" y="1323"/>
                  </a:lnTo>
                  <a:lnTo>
                    <a:pt x="2621" y="1252"/>
                  </a:lnTo>
                  <a:lnTo>
                    <a:pt x="2612" y="1182"/>
                  </a:lnTo>
                  <a:lnTo>
                    <a:pt x="2568" y="1129"/>
                  </a:lnTo>
                  <a:lnTo>
                    <a:pt x="2497" y="1102"/>
                  </a:lnTo>
                  <a:lnTo>
                    <a:pt x="2427" y="1085"/>
                  </a:lnTo>
                  <a:lnTo>
                    <a:pt x="2365" y="1041"/>
                  </a:lnTo>
                  <a:lnTo>
                    <a:pt x="2312" y="1058"/>
                  </a:lnTo>
                  <a:lnTo>
                    <a:pt x="2224" y="1085"/>
                  </a:lnTo>
                  <a:lnTo>
                    <a:pt x="2127" y="1067"/>
                  </a:lnTo>
                  <a:lnTo>
                    <a:pt x="2074" y="1102"/>
                  </a:lnTo>
                  <a:lnTo>
                    <a:pt x="2003" y="1067"/>
                  </a:lnTo>
                  <a:lnTo>
                    <a:pt x="1994" y="988"/>
                  </a:lnTo>
                  <a:lnTo>
                    <a:pt x="1994" y="900"/>
                  </a:lnTo>
                  <a:lnTo>
                    <a:pt x="2047" y="838"/>
                  </a:lnTo>
                  <a:lnTo>
                    <a:pt x="2091" y="794"/>
                  </a:lnTo>
                  <a:lnTo>
                    <a:pt x="2047" y="750"/>
                  </a:lnTo>
                  <a:lnTo>
                    <a:pt x="1959" y="714"/>
                  </a:lnTo>
                  <a:lnTo>
                    <a:pt x="1941" y="652"/>
                  </a:lnTo>
                  <a:lnTo>
                    <a:pt x="1941" y="573"/>
                  </a:lnTo>
                  <a:lnTo>
                    <a:pt x="1906" y="511"/>
                  </a:lnTo>
                  <a:lnTo>
                    <a:pt x="1844" y="520"/>
                  </a:lnTo>
                  <a:lnTo>
                    <a:pt x="1721" y="538"/>
                  </a:lnTo>
                  <a:lnTo>
                    <a:pt x="1633" y="555"/>
                  </a:lnTo>
                  <a:lnTo>
                    <a:pt x="1553" y="520"/>
                  </a:lnTo>
                  <a:lnTo>
                    <a:pt x="1491" y="485"/>
                  </a:lnTo>
                  <a:lnTo>
                    <a:pt x="1456" y="423"/>
                  </a:lnTo>
                  <a:lnTo>
                    <a:pt x="1394" y="370"/>
                  </a:lnTo>
                  <a:lnTo>
                    <a:pt x="1333" y="282"/>
                  </a:lnTo>
                  <a:lnTo>
                    <a:pt x="1288" y="220"/>
                  </a:lnTo>
                  <a:lnTo>
                    <a:pt x="1209" y="158"/>
                  </a:lnTo>
                  <a:lnTo>
                    <a:pt x="1147" y="88"/>
                  </a:lnTo>
                  <a:lnTo>
                    <a:pt x="1103" y="26"/>
                  </a:lnTo>
                  <a:lnTo>
                    <a:pt x="1015" y="44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5" name="Freeform 26">
              <a:extLst>
                <a:ext uri="{FF2B5EF4-FFF2-40B4-BE49-F238E27FC236}">
                  <a16:creationId xmlns:a16="http://schemas.microsoft.com/office/drawing/2014/main" id="{23619680-69CA-4B7C-8258-9594541312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387" y="4405312"/>
              <a:ext cx="1401763" cy="739775"/>
            </a:xfrm>
            <a:custGeom>
              <a:avLst/>
              <a:gdLst>
                <a:gd name="T0" fmla="*/ 230 w 3893"/>
                <a:gd name="T1" fmla="*/ 1208 h 2056"/>
                <a:gd name="T2" fmla="*/ 406 w 3893"/>
                <a:gd name="T3" fmla="*/ 1253 h 2056"/>
                <a:gd name="T4" fmla="*/ 556 w 3893"/>
                <a:gd name="T5" fmla="*/ 1217 h 2056"/>
                <a:gd name="T6" fmla="*/ 733 w 3893"/>
                <a:gd name="T7" fmla="*/ 1253 h 2056"/>
                <a:gd name="T8" fmla="*/ 874 w 3893"/>
                <a:gd name="T9" fmla="*/ 1085 h 2056"/>
                <a:gd name="T10" fmla="*/ 980 w 3893"/>
                <a:gd name="T11" fmla="*/ 1032 h 2056"/>
                <a:gd name="T12" fmla="*/ 1165 w 3893"/>
                <a:gd name="T13" fmla="*/ 1094 h 2056"/>
                <a:gd name="T14" fmla="*/ 1324 w 3893"/>
                <a:gd name="T15" fmla="*/ 1217 h 2056"/>
                <a:gd name="T16" fmla="*/ 1509 w 3893"/>
                <a:gd name="T17" fmla="*/ 1358 h 2056"/>
                <a:gd name="T18" fmla="*/ 1889 w 3893"/>
                <a:gd name="T19" fmla="*/ 1508 h 2056"/>
                <a:gd name="T20" fmla="*/ 2092 w 3893"/>
                <a:gd name="T21" fmla="*/ 1553 h 2056"/>
                <a:gd name="T22" fmla="*/ 2321 w 3893"/>
                <a:gd name="T23" fmla="*/ 1535 h 2056"/>
                <a:gd name="T24" fmla="*/ 2462 w 3893"/>
                <a:gd name="T25" fmla="*/ 1561 h 2056"/>
                <a:gd name="T26" fmla="*/ 2639 w 3893"/>
                <a:gd name="T27" fmla="*/ 1685 h 2056"/>
                <a:gd name="T28" fmla="*/ 2833 w 3893"/>
                <a:gd name="T29" fmla="*/ 1694 h 2056"/>
                <a:gd name="T30" fmla="*/ 2965 w 3893"/>
                <a:gd name="T31" fmla="*/ 1853 h 2056"/>
                <a:gd name="T32" fmla="*/ 3124 w 3893"/>
                <a:gd name="T33" fmla="*/ 1950 h 2056"/>
                <a:gd name="T34" fmla="*/ 3292 w 3893"/>
                <a:gd name="T35" fmla="*/ 2055 h 2056"/>
                <a:gd name="T36" fmla="*/ 3715 w 3893"/>
                <a:gd name="T37" fmla="*/ 1800 h 2056"/>
                <a:gd name="T38" fmla="*/ 3574 w 3893"/>
                <a:gd name="T39" fmla="*/ 1694 h 2056"/>
                <a:gd name="T40" fmla="*/ 3442 w 3893"/>
                <a:gd name="T41" fmla="*/ 1694 h 2056"/>
                <a:gd name="T42" fmla="*/ 3301 w 3893"/>
                <a:gd name="T43" fmla="*/ 1570 h 2056"/>
                <a:gd name="T44" fmla="*/ 3159 w 3893"/>
                <a:gd name="T45" fmla="*/ 1597 h 2056"/>
                <a:gd name="T46" fmla="*/ 3018 w 3893"/>
                <a:gd name="T47" fmla="*/ 1579 h 2056"/>
                <a:gd name="T48" fmla="*/ 2948 w 3893"/>
                <a:gd name="T49" fmla="*/ 1473 h 2056"/>
                <a:gd name="T50" fmla="*/ 2921 w 3893"/>
                <a:gd name="T51" fmla="*/ 1367 h 2056"/>
                <a:gd name="T52" fmla="*/ 2798 w 3893"/>
                <a:gd name="T53" fmla="*/ 1235 h 2056"/>
                <a:gd name="T54" fmla="*/ 2568 w 3893"/>
                <a:gd name="T55" fmla="*/ 1226 h 2056"/>
                <a:gd name="T56" fmla="*/ 2542 w 3893"/>
                <a:gd name="T57" fmla="*/ 1058 h 2056"/>
                <a:gd name="T58" fmla="*/ 2427 w 3893"/>
                <a:gd name="T59" fmla="*/ 970 h 2056"/>
                <a:gd name="T60" fmla="*/ 2303 w 3893"/>
                <a:gd name="T61" fmla="*/ 953 h 2056"/>
                <a:gd name="T62" fmla="*/ 2268 w 3893"/>
                <a:gd name="T63" fmla="*/ 829 h 2056"/>
                <a:gd name="T64" fmla="*/ 2224 w 3893"/>
                <a:gd name="T65" fmla="*/ 714 h 2056"/>
                <a:gd name="T66" fmla="*/ 1995 w 3893"/>
                <a:gd name="T67" fmla="*/ 679 h 2056"/>
                <a:gd name="T68" fmla="*/ 1845 w 3893"/>
                <a:gd name="T69" fmla="*/ 582 h 2056"/>
                <a:gd name="T70" fmla="*/ 1668 w 3893"/>
                <a:gd name="T71" fmla="*/ 573 h 2056"/>
                <a:gd name="T72" fmla="*/ 1492 w 3893"/>
                <a:gd name="T73" fmla="*/ 555 h 2056"/>
                <a:gd name="T74" fmla="*/ 1403 w 3893"/>
                <a:gd name="T75" fmla="*/ 405 h 2056"/>
                <a:gd name="T76" fmla="*/ 1227 w 3893"/>
                <a:gd name="T77" fmla="*/ 370 h 2056"/>
                <a:gd name="T78" fmla="*/ 1112 w 3893"/>
                <a:gd name="T79" fmla="*/ 423 h 2056"/>
                <a:gd name="T80" fmla="*/ 936 w 3893"/>
                <a:gd name="T81" fmla="*/ 467 h 2056"/>
                <a:gd name="T82" fmla="*/ 786 w 3893"/>
                <a:gd name="T83" fmla="*/ 450 h 2056"/>
                <a:gd name="T84" fmla="*/ 653 w 3893"/>
                <a:gd name="T85" fmla="*/ 308 h 2056"/>
                <a:gd name="T86" fmla="*/ 618 w 3893"/>
                <a:gd name="T87" fmla="*/ 35 h 2056"/>
                <a:gd name="T88" fmla="*/ 441 w 3893"/>
                <a:gd name="T89" fmla="*/ 79 h 2056"/>
                <a:gd name="T90" fmla="*/ 256 w 3893"/>
                <a:gd name="T91" fmla="*/ 167 h 2056"/>
                <a:gd name="T92" fmla="*/ 44 w 3893"/>
                <a:gd name="T93" fmla="*/ 238 h 2056"/>
                <a:gd name="T94" fmla="*/ 53 w 3893"/>
                <a:gd name="T95" fmla="*/ 503 h 2056"/>
                <a:gd name="T96" fmla="*/ 97 w 3893"/>
                <a:gd name="T97" fmla="*/ 653 h 2056"/>
                <a:gd name="T98" fmla="*/ 133 w 3893"/>
                <a:gd name="T99" fmla="*/ 820 h 2056"/>
                <a:gd name="T100" fmla="*/ 44 w 3893"/>
                <a:gd name="T101" fmla="*/ 900 h 2056"/>
                <a:gd name="T102" fmla="*/ 80 w 3893"/>
                <a:gd name="T103" fmla="*/ 1094 h 2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93" h="2056">
                  <a:moveTo>
                    <a:pt x="97" y="1182"/>
                  </a:moveTo>
                  <a:lnTo>
                    <a:pt x="159" y="1200"/>
                  </a:lnTo>
                  <a:lnTo>
                    <a:pt x="230" y="1208"/>
                  </a:lnTo>
                  <a:lnTo>
                    <a:pt x="283" y="1244"/>
                  </a:lnTo>
                  <a:lnTo>
                    <a:pt x="335" y="1253"/>
                  </a:lnTo>
                  <a:lnTo>
                    <a:pt x="406" y="1253"/>
                  </a:lnTo>
                  <a:lnTo>
                    <a:pt x="477" y="1270"/>
                  </a:lnTo>
                  <a:lnTo>
                    <a:pt x="459" y="1217"/>
                  </a:lnTo>
                  <a:lnTo>
                    <a:pt x="556" y="1217"/>
                  </a:lnTo>
                  <a:lnTo>
                    <a:pt x="618" y="1244"/>
                  </a:lnTo>
                  <a:lnTo>
                    <a:pt x="671" y="1288"/>
                  </a:lnTo>
                  <a:lnTo>
                    <a:pt x="733" y="1253"/>
                  </a:lnTo>
                  <a:lnTo>
                    <a:pt x="794" y="1244"/>
                  </a:lnTo>
                  <a:lnTo>
                    <a:pt x="865" y="1244"/>
                  </a:lnTo>
                  <a:lnTo>
                    <a:pt x="874" y="1085"/>
                  </a:lnTo>
                  <a:lnTo>
                    <a:pt x="936" y="1094"/>
                  </a:lnTo>
                  <a:lnTo>
                    <a:pt x="944" y="1058"/>
                  </a:lnTo>
                  <a:lnTo>
                    <a:pt x="980" y="1032"/>
                  </a:lnTo>
                  <a:lnTo>
                    <a:pt x="1059" y="1076"/>
                  </a:lnTo>
                  <a:lnTo>
                    <a:pt x="1121" y="1103"/>
                  </a:lnTo>
                  <a:lnTo>
                    <a:pt x="1165" y="1094"/>
                  </a:lnTo>
                  <a:lnTo>
                    <a:pt x="1218" y="1147"/>
                  </a:lnTo>
                  <a:lnTo>
                    <a:pt x="1280" y="1155"/>
                  </a:lnTo>
                  <a:lnTo>
                    <a:pt x="1324" y="1217"/>
                  </a:lnTo>
                  <a:lnTo>
                    <a:pt x="1377" y="1261"/>
                  </a:lnTo>
                  <a:lnTo>
                    <a:pt x="1421" y="1323"/>
                  </a:lnTo>
                  <a:lnTo>
                    <a:pt x="1509" y="1358"/>
                  </a:lnTo>
                  <a:lnTo>
                    <a:pt x="1642" y="1438"/>
                  </a:lnTo>
                  <a:lnTo>
                    <a:pt x="1800" y="1420"/>
                  </a:lnTo>
                  <a:lnTo>
                    <a:pt x="1889" y="1508"/>
                  </a:lnTo>
                  <a:lnTo>
                    <a:pt x="1959" y="1517"/>
                  </a:lnTo>
                  <a:lnTo>
                    <a:pt x="2039" y="1553"/>
                  </a:lnTo>
                  <a:lnTo>
                    <a:pt x="2092" y="1553"/>
                  </a:lnTo>
                  <a:lnTo>
                    <a:pt x="2153" y="1579"/>
                  </a:lnTo>
                  <a:lnTo>
                    <a:pt x="2233" y="1579"/>
                  </a:lnTo>
                  <a:lnTo>
                    <a:pt x="2321" y="1535"/>
                  </a:lnTo>
                  <a:lnTo>
                    <a:pt x="2374" y="1561"/>
                  </a:lnTo>
                  <a:lnTo>
                    <a:pt x="2427" y="1570"/>
                  </a:lnTo>
                  <a:lnTo>
                    <a:pt x="2462" y="1561"/>
                  </a:lnTo>
                  <a:lnTo>
                    <a:pt x="2533" y="1614"/>
                  </a:lnTo>
                  <a:lnTo>
                    <a:pt x="2577" y="1667"/>
                  </a:lnTo>
                  <a:lnTo>
                    <a:pt x="2639" y="1685"/>
                  </a:lnTo>
                  <a:lnTo>
                    <a:pt x="2718" y="1711"/>
                  </a:lnTo>
                  <a:lnTo>
                    <a:pt x="2780" y="1641"/>
                  </a:lnTo>
                  <a:lnTo>
                    <a:pt x="2833" y="1694"/>
                  </a:lnTo>
                  <a:lnTo>
                    <a:pt x="2868" y="1773"/>
                  </a:lnTo>
                  <a:lnTo>
                    <a:pt x="2904" y="1817"/>
                  </a:lnTo>
                  <a:lnTo>
                    <a:pt x="2965" y="1853"/>
                  </a:lnTo>
                  <a:lnTo>
                    <a:pt x="3018" y="1861"/>
                  </a:lnTo>
                  <a:lnTo>
                    <a:pt x="3080" y="1905"/>
                  </a:lnTo>
                  <a:lnTo>
                    <a:pt x="3124" y="1950"/>
                  </a:lnTo>
                  <a:lnTo>
                    <a:pt x="3186" y="1967"/>
                  </a:lnTo>
                  <a:lnTo>
                    <a:pt x="3257" y="2003"/>
                  </a:lnTo>
                  <a:lnTo>
                    <a:pt x="3292" y="2055"/>
                  </a:lnTo>
                  <a:lnTo>
                    <a:pt x="3892" y="1853"/>
                  </a:lnTo>
                  <a:lnTo>
                    <a:pt x="3795" y="1826"/>
                  </a:lnTo>
                  <a:lnTo>
                    <a:pt x="3715" y="1800"/>
                  </a:lnTo>
                  <a:lnTo>
                    <a:pt x="3671" y="1755"/>
                  </a:lnTo>
                  <a:lnTo>
                    <a:pt x="3636" y="1729"/>
                  </a:lnTo>
                  <a:lnTo>
                    <a:pt x="3574" y="1694"/>
                  </a:lnTo>
                  <a:lnTo>
                    <a:pt x="3530" y="1729"/>
                  </a:lnTo>
                  <a:lnTo>
                    <a:pt x="3495" y="1685"/>
                  </a:lnTo>
                  <a:lnTo>
                    <a:pt x="3442" y="1694"/>
                  </a:lnTo>
                  <a:lnTo>
                    <a:pt x="3380" y="1658"/>
                  </a:lnTo>
                  <a:lnTo>
                    <a:pt x="3407" y="1614"/>
                  </a:lnTo>
                  <a:lnTo>
                    <a:pt x="3301" y="1570"/>
                  </a:lnTo>
                  <a:lnTo>
                    <a:pt x="3239" y="1579"/>
                  </a:lnTo>
                  <a:lnTo>
                    <a:pt x="3204" y="1553"/>
                  </a:lnTo>
                  <a:lnTo>
                    <a:pt x="3159" y="1597"/>
                  </a:lnTo>
                  <a:lnTo>
                    <a:pt x="3124" y="1570"/>
                  </a:lnTo>
                  <a:lnTo>
                    <a:pt x="3062" y="1605"/>
                  </a:lnTo>
                  <a:lnTo>
                    <a:pt x="3018" y="1579"/>
                  </a:lnTo>
                  <a:lnTo>
                    <a:pt x="3001" y="1526"/>
                  </a:lnTo>
                  <a:lnTo>
                    <a:pt x="2948" y="1526"/>
                  </a:lnTo>
                  <a:lnTo>
                    <a:pt x="2948" y="1473"/>
                  </a:lnTo>
                  <a:lnTo>
                    <a:pt x="2904" y="1438"/>
                  </a:lnTo>
                  <a:lnTo>
                    <a:pt x="2895" y="1385"/>
                  </a:lnTo>
                  <a:lnTo>
                    <a:pt x="2921" y="1367"/>
                  </a:lnTo>
                  <a:lnTo>
                    <a:pt x="2912" y="1297"/>
                  </a:lnTo>
                  <a:lnTo>
                    <a:pt x="2859" y="1253"/>
                  </a:lnTo>
                  <a:lnTo>
                    <a:pt x="2798" y="1235"/>
                  </a:lnTo>
                  <a:lnTo>
                    <a:pt x="2701" y="1235"/>
                  </a:lnTo>
                  <a:lnTo>
                    <a:pt x="2621" y="1191"/>
                  </a:lnTo>
                  <a:lnTo>
                    <a:pt x="2568" y="1226"/>
                  </a:lnTo>
                  <a:lnTo>
                    <a:pt x="2542" y="1182"/>
                  </a:lnTo>
                  <a:lnTo>
                    <a:pt x="2515" y="1120"/>
                  </a:lnTo>
                  <a:lnTo>
                    <a:pt x="2542" y="1058"/>
                  </a:lnTo>
                  <a:lnTo>
                    <a:pt x="2533" y="997"/>
                  </a:lnTo>
                  <a:lnTo>
                    <a:pt x="2480" y="953"/>
                  </a:lnTo>
                  <a:lnTo>
                    <a:pt x="2427" y="970"/>
                  </a:lnTo>
                  <a:lnTo>
                    <a:pt x="2409" y="917"/>
                  </a:lnTo>
                  <a:lnTo>
                    <a:pt x="2365" y="926"/>
                  </a:lnTo>
                  <a:lnTo>
                    <a:pt x="2303" y="953"/>
                  </a:lnTo>
                  <a:lnTo>
                    <a:pt x="2242" y="926"/>
                  </a:lnTo>
                  <a:lnTo>
                    <a:pt x="2242" y="882"/>
                  </a:lnTo>
                  <a:lnTo>
                    <a:pt x="2268" y="829"/>
                  </a:lnTo>
                  <a:lnTo>
                    <a:pt x="2250" y="785"/>
                  </a:lnTo>
                  <a:lnTo>
                    <a:pt x="2189" y="767"/>
                  </a:lnTo>
                  <a:lnTo>
                    <a:pt x="2224" y="714"/>
                  </a:lnTo>
                  <a:lnTo>
                    <a:pt x="2118" y="653"/>
                  </a:lnTo>
                  <a:lnTo>
                    <a:pt x="2065" y="661"/>
                  </a:lnTo>
                  <a:lnTo>
                    <a:pt x="1995" y="679"/>
                  </a:lnTo>
                  <a:lnTo>
                    <a:pt x="1950" y="635"/>
                  </a:lnTo>
                  <a:lnTo>
                    <a:pt x="1880" y="644"/>
                  </a:lnTo>
                  <a:lnTo>
                    <a:pt x="1845" y="582"/>
                  </a:lnTo>
                  <a:lnTo>
                    <a:pt x="1783" y="600"/>
                  </a:lnTo>
                  <a:lnTo>
                    <a:pt x="1730" y="555"/>
                  </a:lnTo>
                  <a:lnTo>
                    <a:pt x="1668" y="573"/>
                  </a:lnTo>
                  <a:lnTo>
                    <a:pt x="1589" y="591"/>
                  </a:lnTo>
                  <a:lnTo>
                    <a:pt x="1553" y="529"/>
                  </a:lnTo>
                  <a:lnTo>
                    <a:pt x="1492" y="555"/>
                  </a:lnTo>
                  <a:lnTo>
                    <a:pt x="1439" y="494"/>
                  </a:lnTo>
                  <a:lnTo>
                    <a:pt x="1403" y="458"/>
                  </a:lnTo>
                  <a:lnTo>
                    <a:pt x="1403" y="405"/>
                  </a:lnTo>
                  <a:lnTo>
                    <a:pt x="1342" y="370"/>
                  </a:lnTo>
                  <a:lnTo>
                    <a:pt x="1297" y="379"/>
                  </a:lnTo>
                  <a:lnTo>
                    <a:pt x="1227" y="370"/>
                  </a:lnTo>
                  <a:lnTo>
                    <a:pt x="1209" y="414"/>
                  </a:lnTo>
                  <a:lnTo>
                    <a:pt x="1165" y="432"/>
                  </a:lnTo>
                  <a:lnTo>
                    <a:pt x="1112" y="423"/>
                  </a:lnTo>
                  <a:lnTo>
                    <a:pt x="1068" y="450"/>
                  </a:lnTo>
                  <a:lnTo>
                    <a:pt x="1033" y="467"/>
                  </a:lnTo>
                  <a:lnTo>
                    <a:pt x="936" y="467"/>
                  </a:lnTo>
                  <a:lnTo>
                    <a:pt x="900" y="423"/>
                  </a:lnTo>
                  <a:lnTo>
                    <a:pt x="856" y="458"/>
                  </a:lnTo>
                  <a:lnTo>
                    <a:pt x="786" y="450"/>
                  </a:lnTo>
                  <a:lnTo>
                    <a:pt x="715" y="405"/>
                  </a:lnTo>
                  <a:lnTo>
                    <a:pt x="653" y="388"/>
                  </a:lnTo>
                  <a:lnTo>
                    <a:pt x="653" y="308"/>
                  </a:lnTo>
                  <a:lnTo>
                    <a:pt x="644" y="220"/>
                  </a:lnTo>
                  <a:lnTo>
                    <a:pt x="644" y="105"/>
                  </a:lnTo>
                  <a:lnTo>
                    <a:pt x="618" y="35"/>
                  </a:lnTo>
                  <a:lnTo>
                    <a:pt x="521" y="0"/>
                  </a:lnTo>
                  <a:lnTo>
                    <a:pt x="459" y="17"/>
                  </a:lnTo>
                  <a:lnTo>
                    <a:pt x="441" y="79"/>
                  </a:lnTo>
                  <a:lnTo>
                    <a:pt x="415" y="123"/>
                  </a:lnTo>
                  <a:lnTo>
                    <a:pt x="327" y="141"/>
                  </a:lnTo>
                  <a:lnTo>
                    <a:pt x="256" y="167"/>
                  </a:lnTo>
                  <a:lnTo>
                    <a:pt x="177" y="176"/>
                  </a:lnTo>
                  <a:lnTo>
                    <a:pt x="97" y="194"/>
                  </a:lnTo>
                  <a:lnTo>
                    <a:pt x="44" y="238"/>
                  </a:lnTo>
                  <a:lnTo>
                    <a:pt x="35" y="317"/>
                  </a:lnTo>
                  <a:lnTo>
                    <a:pt x="35" y="414"/>
                  </a:lnTo>
                  <a:lnTo>
                    <a:pt x="53" y="503"/>
                  </a:lnTo>
                  <a:lnTo>
                    <a:pt x="80" y="564"/>
                  </a:lnTo>
                  <a:lnTo>
                    <a:pt x="106" y="591"/>
                  </a:lnTo>
                  <a:lnTo>
                    <a:pt x="97" y="653"/>
                  </a:lnTo>
                  <a:lnTo>
                    <a:pt x="115" y="732"/>
                  </a:lnTo>
                  <a:lnTo>
                    <a:pt x="141" y="776"/>
                  </a:lnTo>
                  <a:lnTo>
                    <a:pt x="133" y="820"/>
                  </a:lnTo>
                  <a:lnTo>
                    <a:pt x="53" y="838"/>
                  </a:lnTo>
                  <a:lnTo>
                    <a:pt x="0" y="855"/>
                  </a:lnTo>
                  <a:lnTo>
                    <a:pt x="44" y="900"/>
                  </a:lnTo>
                  <a:lnTo>
                    <a:pt x="44" y="979"/>
                  </a:lnTo>
                  <a:lnTo>
                    <a:pt x="71" y="1032"/>
                  </a:lnTo>
                  <a:lnTo>
                    <a:pt x="80" y="1094"/>
                  </a:lnTo>
                  <a:lnTo>
                    <a:pt x="62" y="1138"/>
                  </a:lnTo>
                  <a:lnTo>
                    <a:pt x="97" y="118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6" name="Freeform 27">
              <a:extLst>
                <a:ext uri="{FF2B5EF4-FFF2-40B4-BE49-F238E27FC236}">
                  <a16:creationId xmlns:a16="http://schemas.microsoft.com/office/drawing/2014/main" id="{1ED8AD57-2FCF-4089-B27C-2052AA722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0462" y="3789362"/>
              <a:ext cx="2122488" cy="1379538"/>
            </a:xfrm>
            <a:custGeom>
              <a:avLst/>
              <a:gdLst>
                <a:gd name="T0" fmla="*/ 3283 w 5895"/>
                <a:gd name="T1" fmla="*/ 3617 h 3830"/>
                <a:gd name="T2" fmla="*/ 3459 w 5895"/>
                <a:gd name="T3" fmla="*/ 3688 h 3830"/>
                <a:gd name="T4" fmla="*/ 3751 w 5895"/>
                <a:gd name="T5" fmla="*/ 3776 h 3830"/>
                <a:gd name="T6" fmla="*/ 3988 w 5895"/>
                <a:gd name="T7" fmla="*/ 3688 h 3830"/>
                <a:gd name="T8" fmla="*/ 4217 w 5895"/>
                <a:gd name="T9" fmla="*/ 3697 h 3830"/>
                <a:gd name="T10" fmla="*/ 4491 w 5895"/>
                <a:gd name="T11" fmla="*/ 3829 h 3830"/>
                <a:gd name="T12" fmla="*/ 4685 w 5895"/>
                <a:gd name="T13" fmla="*/ 3732 h 3830"/>
                <a:gd name="T14" fmla="*/ 4906 w 5895"/>
                <a:gd name="T15" fmla="*/ 3617 h 3830"/>
                <a:gd name="T16" fmla="*/ 5073 w 5895"/>
                <a:gd name="T17" fmla="*/ 3423 h 3830"/>
                <a:gd name="T18" fmla="*/ 5294 w 5895"/>
                <a:gd name="T19" fmla="*/ 3353 h 3830"/>
                <a:gd name="T20" fmla="*/ 5479 w 5895"/>
                <a:gd name="T21" fmla="*/ 3141 h 3830"/>
                <a:gd name="T22" fmla="*/ 5682 w 5895"/>
                <a:gd name="T23" fmla="*/ 3000 h 3830"/>
                <a:gd name="T24" fmla="*/ 5868 w 5895"/>
                <a:gd name="T25" fmla="*/ 2859 h 3830"/>
                <a:gd name="T26" fmla="*/ 5691 w 5895"/>
                <a:gd name="T27" fmla="*/ 2876 h 3830"/>
                <a:gd name="T28" fmla="*/ 5506 w 5895"/>
                <a:gd name="T29" fmla="*/ 2815 h 3830"/>
                <a:gd name="T30" fmla="*/ 5356 w 5895"/>
                <a:gd name="T31" fmla="*/ 2673 h 3830"/>
                <a:gd name="T32" fmla="*/ 5197 w 5895"/>
                <a:gd name="T33" fmla="*/ 2576 h 3830"/>
                <a:gd name="T34" fmla="*/ 5091 w 5895"/>
                <a:gd name="T35" fmla="*/ 2435 h 3830"/>
                <a:gd name="T36" fmla="*/ 4932 w 5895"/>
                <a:gd name="T37" fmla="*/ 2285 h 3830"/>
                <a:gd name="T38" fmla="*/ 4773 w 5895"/>
                <a:gd name="T39" fmla="*/ 2250 h 3830"/>
                <a:gd name="T40" fmla="*/ 4641 w 5895"/>
                <a:gd name="T41" fmla="*/ 2091 h 3830"/>
                <a:gd name="T42" fmla="*/ 4464 w 5895"/>
                <a:gd name="T43" fmla="*/ 1941 h 3830"/>
                <a:gd name="T44" fmla="*/ 4182 w 5895"/>
                <a:gd name="T45" fmla="*/ 1870 h 3830"/>
                <a:gd name="T46" fmla="*/ 4050 w 5895"/>
                <a:gd name="T47" fmla="*/ 1950 h 3830"/>
                <a:gd name="T48" fmla="*/ 3908 w 5895"/>
                <a:gd name="T49" fmla="*/ 2100 h 3830"/>
                <a:gd name="T50" fmla="*/ 3654 w 5895"/>
                <a:gd name="T51" fmla="*/ 2029 h 3830"/>
                <a:gd name="T52" fmla="*/ 3398 w 5895"/>
                <a:gd name="T53" fmla="*/ 1835 h 3830"/>
                <a:gd name="T54" fmla="*/ 3283 w 5895"/>
                <a:gd name="T55" fmla="*/ 1641 h 3830"/>
                <a:gd name="T56" fmla="*/ 3124 w 5895"/>
                <a:gd name="T57" fmla="*/ 1482 h 3830"/>
                <a:gd name="T58" fmla="*/ 2736 w 5895"/>
                <a:gd name="T59" fmla="*/ 1429 h 3830"/>
                <a:gd name="T60" fmla="*/ 2436 w 5895"/>
                <a:gd name="T61" fmla="*/ 1244 h 3830"/>
                <a:gd name="T62" fmla="*/ 2083 w 5895"/>
                <a:gd name="T63" fmla="*/ 1164 h 3830"/>
                <a:gd name="T64" fmla="*/ 1942 w 5895"/>
                <a:gd name="T65" fmla="*/ 820 h 3830"/>
                <a:gd name="T66" fmla="*/ 1836 w 5895"/>
                <a:gd name="T67" fmla="*/ 441 h 3830"/>
                <a:gd name="T68" fmla="*/ 1862 w 5895"/>
                <a:gd name="T69" fmla="*/ 97 h 3830"/>
                <a:gd name="T70" fmla="*/ 1491 w 5895"/>
                <a:gd name="T71" fmla="*/ 53 h 3830"/>
                <a:gd name="T72" fmla="*/ 1474 w 5895"/>
                <a:gd name="T73" fmla="*/ 291 h 3830"/>
                <a:gd name="T74" fmla="*/ 1244 w 5895"/>
                <a:gd name="T75" fmla="*/ 441 h 3830"/>
                <a:gd name="T76" fmla="*/ 1094 w 5895"/>
                <a:gd name="T77" fmla="*/ 662 h 3830"/>
                <a:gd name="T78" fmla="*/ 883 w 5895"/>
                <a:gd name="T79" fmla="*/ 900 h 3830"/>
                <a:gd name="T80" fmla="*/ 662 w 5895"/>
                <a:gd name="T81" fmla="*/ 1173 h 3830"/>
                <a:gd name="T82" fmla="*/ 477 w 5895"/>
                <a:gd name="T83" fmla="*/ 1412 h 3830"/>
                <a:gd name="T84" fmla="*/ 203 w 5895"/>
                <a:gd name="T85" fmla="*/ 1562 h 3830"/>
                <a:gd name="T86" fmla="*/ 71 w 5895"/>
                <a:gd name="T87" fmla="*/ 1720 h 3830"/>
                <a:gd name="T88" fmla="*/ 203 w 5895"/>
                <a:gd name="T89" fmla="*/ 2020 h 3830"/>
                <a:gd name="T90" fmla="*/ 441 w 5895"/>
                <a:gd name="T91" fmla="*/ 2117 h 3830"/>
                <a:gd name="T92" fmla="*/ 591 w 5895"/>
                <a:gd name="T93" fmla="*/ 2241 h 3830"/>
                <a:gd name="T94" fmla="*/ 821 w 5895"/>
                <a:gd name="T95" fmla="*/ 2312 h 3830"/>
                <a:gd name="T96" fmla="*/ 1033 w 5895"/>
                <a:gd name="T97" fmla="*/ 2391 h 3830"/>
                <a:gd name="T98" fmla="*/ 1227 w 5895"/>
                <a:gd name="T99" fmla="*/ 2479 h 3830"/>
                <a:gd name="T100" fmla="*/ 1280 w 5895"/>
                <a:gd name="T101" fmla="*/ 2638 h 3830"/>
                <a:gd name="T102" fmla="*/ 1465 w 5895"/>
                <a:gd name="T103" fmla="*/ 2682 h 3830"/>
                <a:gd name="T104" fmla="*/ 1553 w 5895"/>
                <a:gd name="T105" fmla="*/ 2832 h 3830"/>
                <a:gd name="T106" fmla="*/ 1739 w 5895"/>
                <a:gd name="T107" fmla="*/ 2947 h 3830"/>
                <a:gd name="T108" fmla="*/ 1959 w 5895"/>
                <a:gd name="T109" fmla="*/ 3079 h 3830"/>
                <a:gd name="T110" fmla="*/ 1986 w 5895"/>
                <a:gd name="T111" fmla="*/ 3238 h 3830"/>
                <a:gd name="T112" fmla="*/ 2162 w 5895"/>
                <a:gd name="T113" fmla="*/ 3282 h 3830"/>
                <a:gd name="T114" fmla="*/ 2339 w 5895"/>
                <a:gd name="T115" fmla="*/ 3282 h 3830"/>
                <a:gd name="T116" fmla="*/ 2533 w 5895"/>
                <a:gd name="T117" fmla="*/ 3397 h 3830"/>
                <a:gd name="T118" fmla="*/ 2709 w 5895"/>
                <a:gd name="T119" fmla="*/ 3467 h 3830"/>
                <a:gd name="T120" fmla="*/ 3018 w 5895"/>
                <a:gd name="T121" fmla="*/ 3582 h 3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95" h="3830">
                  <a:moveTo>
                    <a:pt x="3133" y="3573"/>
                  </a:moveTo>
                  <a:lnTo>
                    <a:pt x="3195" y="3573"/>
                  </a:lnTo>
                  <a:lnTo>
                    <a:pt x="3195" y="3617"/>
                  </a:lnTo>
                  <a:lnTo>
                    <a:pt x="3283" y="3617"/>
                  </a:lnTo>
                  <a:lnTo>
                    <a:pt x="3283" y="3688"/>
                  </a:lnTo>
                  <a:lnTo>
                    <a:pt x="3345" y="3662"/>
                  </a:lnTo>
                  <a:lnTo>
                    <a:pt x="3398" y="3706"/>
                  </a:lnTo>
                  <a:lnTo>
                    <a:pt x="3459" y="3688"/>
                  </a:lnTo>
                  <a:lnTo>
                    <a:pt x="3539" y="3662"/>
                  </a:lnTo>
                  <a:lnTo>
                    <a:pt x="3592" y="3697"/>
                  </a:lnTo>
                  <a:lnTo>
                    <a:pt x="3662" y="3723"/>
                  </a:lnTo>
                  <a:lnTo>
                    <a:pt x="3751" y="3776"/>
                  </a:lnTo>
                  <a:lnTo>
                    <a:pt x="3838" y="3750"/>
                  </a:lnTo>
                  <a:lnTo>
                    <a:pt x="3882" y="3706"/>
                  </a:lnTo>
                  <a:lnTo>
                    <a:pt x="3917" y="3662"/>
                  </a:lnTo>
                  <a:lnTo>
                    <a:pt x="3988" y="3688"/>
                  </a:lnTo>
                  <a:lnTo>
                    <a:pt x="4050" y="3741"/>
                  </a:lnTo>
                  <a:lnTo>
                    <a:pt x="4120" y="3767"/>
                  </a:lnTo>
                  <a:lnTo>
                    <a:pt x="4173" y="3750"/>
                  </a:lnTo>
                  <a:lnTo>
                    <a:pt x="4217" y="3697"/>
                  </a:lnTo>
                  <a:lnTo>
                    <a:pt x="4279" y="3715"/>
                  </a:lnTo>
                  <a:lnTo>
                    <a:pt x="4359" y="3759"/>
                  </a:lnTo>
                  <a:lnTo>
                    <a:pt x="4429" y="3820"/>
                  </a:lnTo>
                  <a:lnTo>
                    <a:pt x="4491" y="3829"/>
                  </a:lnTo>
                  <a:lnTo>
                    <a:pt x="4544" y="3767"/>
                  </a:lnTo>
                  <a:lnTo>
                    <a:pt x="4588" y="3697"/>
                  </a:lnTo>
                  <a:lnTo>
                    <a:pt x="4632" y="3679"/>
                  </a:lnTo>
                  <a:lnTo>
                    <a:pt x="4685" y="3732"/>
                  </a:lnTo>
                  <a:lnTo>
                    <a:pt x="4738" y="3750"/>
                  </a:lnTo>
                  <a:lnTo>
                    <a:pt x="4809" y="3759"/>
                  </a:lnTo>
                  <a:lnTo>
                    <a:pt x="4862" y="3679"/>
                  </a:lnTo>
                  <a:lnTo>
                    <a:pt x="4906" y="3617"/>
                  </a:lnTo>
                  <a:lnTo>
                    <a:pt x="4914" y="3547"/>
                  </a:lnTo>
                  <a:lnTo>
                    <a:pt x="4941" y="3476"/>
                  </a:lnTo>
                  <a:lnTo>
                    <a:pt x="5012" y="3441"/>
                  </a:lnTo>
                  <a:lnTo>
                    <a:pt x="5073" y="3423"/>
                  </a:lnTo>
                  <a:lnTo>
                    <a:pt x="5091" y="3353"/>
                  </a:lnTo>
                  <a:lnTo>
                    <a:pt x="5126" y="3309"/>
                  </a:lnTo>
                  <a:lnTo>
                    <a:pt x="5215" y="3335"/>
                  </a:lnTo>
                  <a:lnTo>
                    <a:pt x="5294" y="3353"/>
                  </a:lnTo>
                  <a:lnTo>
                    <a:pt x="5382" y="3317"/>
                  </a:lnTo>
                  <a:lnTo>
                    <a:pt x="5409" y="3238"/>
                  </a:lnTo>
                  <a:lnTo>
                    <a:pt x="5435" y="3176"/>
                  </a:lnTo>
                  <a:lnTo>
                    <a:pt x="5479" y="3141"/>
                  </a:lnTo>
                  <a:lnTo>
                    <a:pt x="5541" y="3115"/>
                  </a:lnTo>
                  <a:lnTo>
                    <a:pt x="5568" y="3053"/>
                  </a:lnTo>
                  <a:lnTo>
                    <a:pt x="5594" y="3026"/>
                  </a:lnTo>
                  <a:lnTo>
                    <a:pt x="5682" y="3000"/>
                  </a:lnTo>
                  <a:lnTo>
                    <a:pt x="5815" y="3000"/>
                  </a:lnTo>
                  <a:lnTo>
                    <a:pt x="5885" y="2973"/>
                  </a:lnTo>
                  <a:lnTo>
                    <a:pt x="5894" y="2903"/>
                  </a:lnTo>
                  <a:lnTo>
                    <a:pt x="5868" y="2859"/>
                  </a:lnTo>
                  <a:lnTo>
                    <a:pt x="5815" y="2850"/>
                  </a:lnTo>
                  <a:lnTo>
                    <a:pt x="5770" y="2876"/>
                  </a:lnTo>
                  <a:lnTo>
                    <a:pt x="5735" y="2850"/>
                  </a:lnTo>
                  <a:lnTo>
                    <a:pt x="5691" y="2876"/>
                  </a:lnTo>
                  <a:lnTo>
                    <a:pt x="5656" y="2850"/>
                  </a:lnTo>
                  <a:lnTo>
                    <a:pt x="5612" y="2832"/>
                  </a:lnTo>
                  <a:lnTo>
                    <a:pt x="5559" y="2841"/>
                  </a:lnTo>
                  <a:lnTo>
                    <a:pt x="5506" y="2815"/>
                  </a:lnTo>
                  <a:lnTo>
                    <a:pt x="5462" y="2770"/>
                  </a:lnTo>
                  <a:lnTo>
                    <a:pt x="5435" y="2726"/>
                  </a:lnTo>
                  <a:lnTo>
                    <a:pt x="5391" y="2717"/>
                  </a:lnTo>
                  <a:lnTo>
                    <a:pt x="5356" y="2673"/>
                  </a:lnTo>
                  <a:lnTo>
                    <a:pt x="5303" y="2682"/>
                  </a:lnTo>
                  <a:lnTo>
                    <a:pt x="5285" y="2620"/>
                  </a:lnTo>
                  <a:lnTo>
                    <a:pt x="5259" y="2559"/>
                  </a:lnTo>
                  <a:lnTo>
                    <a:pt x="5197" y="2576"/>
                  </a:lnTo>
                  <a:lnTo>
                    <a:pt x="5197" y="2523"/>
                  </a:lnTo>
                  <a:lnTo>
                    <a:pt x="5170" y="2453"/>
                  </a:lnTo>
                  <a:lnTo>
                    <a:pt x="5126" y="2470"/>
                  </a:lnTo>
                  <a:lnTo>
                    <a:pt x="5091" y="2435"/>
                  </a:lnTo>
                  <a:lnTo>
                    <a:pt x="5082" y="2373"/>
                  </a:lnTo>
                  <a:lnTo>
                    <a:pt x="5029" y="2373"/>
                  </a:lnTo>
                  <a:lnTo>
                    <a:pt x="4994" y="2320"/>
                  </a:lnTo>
                  <a:lnTo>
                    <a:pt x="4932" y="2285"/>
                  </a:lnTo>
                  <a:lnTo>
                    <a:pt x="4879" y="2303"/>
                  </a:lnTo>
                  <a:lnTo>
                    <a:pt x="4835" y="2320"/>
                  </a:lnTo>
                  <a:lnTo>
                    <a:pt x="4809" y="2232"/>
                  </a:lnTo>
                  <a:lnTo>
                    <a:pt x="4773" y="2250"/>
                  </a:lnTo>
                  <a:lnTo>
                    <a:pt x="4729" y="2215"/>
                  </a:lnTo>
                  <a:lnTo>
                    <a:pt x="4729" y="2162"/>
                  </a:lnTo>
                  <a:lnTo>
                    <a:pt x="4694" y="2100"/>
                  </a:lnTo>
                  <a:lnTo>
                    <a:pt x="4641" y="2091"/>
                  </a:lnTo>
                  <a:lnTo>
                    <a:pt x="4614" y="2029"/>
                  </a:lnTo>
                  <a:lnTo>
                    <a:pt x="4588" y="1959"/>
                  </a:lnTo>
                  <a:lnTo>
                    <a:pt x="4517" y="1897"/>
                  </a:lnTo>
                  <a:lnTo>
                    <a:pt x="4464" y="1941"/>
                  </a:lnTo>
                  <a:lnTo>
                    <a:pt x="4359" y="1879"/>
                  </a:lnTo>
                  <a:lnTo>
                    <a:pt x="4288" y="1835"/>
                  </a:lnTo>
                  <a:lnTo>
                    <a:pt x="4226" y="1809"/>
                  </a:lnTo>
                  <a:lnTo>
                    <a:pt x="4182" y="1870"/>
                  </a:lnTo>
                  <a:lnTo>
                    <a:pt x="4138" y="1817"/>
                  </a:lnTo>
                  <a:lnTo>
                    <a:pt x="4094" y="1826"/>
                  </a:lnTo>
                  <a:lnTo>
                    <a:pt x="4041" y="1888"/>
                  </a:lnTo>
                  <a:lnTo>
                    <a:pt x="4050" y="1950"/>
                  </a:lnTo>
                  <a:lnTo>
                    <a:pt x="4014" y="2003"/>
                  </a:lnTo>
                  <a:lnTo>
                    <a:pt x="3961" y="2012"/>
                  </a:lnTo>
                  <a:lnTo>
                    <a:pt x="3917" y="2047"/>
                  </a:lnTo>
                  <a:lnTo>
                    <a:pt x="3908" y="2100"/>
                  </a:lnTo>
                  <a:lnTo>
                    <a:pt x="3838" y="2135"/>
                  </a:lnTo>
                  <a:lnTo>
                    <a:pt x="3759" y="2117"/>
                  </a:lnTo>
                  <a:lnTo>
                    <a:pt x="3706" y="2091"/>
                  </a:lnTo>
                  <a:lnTo>
                    <a:pt x="3654" y="2029"/>
                  </a:lnTo>
                  <a:lnTo>
                    <a:pt x="3574" y="1994"/>
                  </a:lnTo>
                  <a:lnTo>
                    <a:pt x="3521" y="1959"/>
                  </a:lnTo>
                  <a:lnTo>
                    <a:pt x="3442" y="1888"/>
                  </a:lnTo>
                  <a:lnTo>
                    <a:pt x="3398" y="1835"/>
                  </a:lnTo>
                  <a:lnTo>
                    <a:pt x="3389" y="1747"/>
                  </a:lnTo>
                  <a:lnTo>
                    <a:pt x="3345" y="1729"/>
                  </a:lnTo>
                  <a:lnTo>
                    <a:pt x="3327" y="1667"/>
                  </a:lnTo>
                  <a:lnTo>
                    <a:pt x="3283" y="1641"/>
                  </a:lnTo>
                  <a:lnTo>
                    <a:pt x="3221" y="1623"/>
                  </a:lnTo>
                  <a:lnTo>
                    <a:pt x="3221" y="1570"/>
                  </a:lnTo>
                  <a:lnTo>
                    <a:pt x="3186" y="1509"/>
                  </a:lnTo>
                  <a:lnTo>
                    <a:pt x="3124" y="1482"/>
                  </a:lnTo>
                  <a:lnTo>
                    <a:pt x="3115" y="1376"/>
                  </a:lnTo>
                  <a:lnTo>
                    <a:pt x="2965" y="1385"/>
                  </a:lnTo>
                  <a:lnTo>
                    <a:pt x="2850" y="1412"/>
                  </a:lnTo>
                  <a:lnTo>
                    <a:pt x="2736" y="1429"/>
                  </a:lnTo>
                  <a:lnTo>
                    <a:pt x="2648" y="1394"/>
                  </a:lnTo>
                  <a:lnTo>
                    <a:pt x="2577" y="1341"/>
                  </a:lnTo>
                  <a:lnTo>
                    <a:pt x="2497" y="1306"/>
                  </a:lnTo>
                  <a:lnTo>
                    <a:pt x="2436" y="1244"/>
                  </a:lnTo>
                  <a:lnTo>
                    <a:pt x="2339" y="1217"/>
                  </a:lnTo>
                  <a:lnTo>
                    <a:pt x="2242" y="1200"/>
                  </a:lnTo>
                  <a:lnTo>
                    <a:pt x="2153" y="1217"/>
                  </a:lnTo>
                  <a:lnTo>
                    <a:pt x="2083" y="1164"/>
                  </a:lnTo>
                  <a:lnTo>
                    <a:pt x="2003" y="1085"/>
                  </a:lnTo>
                  <a:lnTo>
                    <a:pt x="1977" y="1014"/>
                  </a:lnTo>
                  <a:lnTo>
                    <a:pt x="1933" y="962"/>
                  </a:lnTo>
                  <a:lnTo>
                    <a:pt x="1942" y="820"/>
                  </a:lnTo>
                  <a:lnTo>
                    <a:pt x="1906" y="723"/>
                  </a:lnTo>
                  <a:lnTo>
                    <a:pt x="1862" y="635"/>
                  </a:lnTo>
                  <a:lnTo>
                    <a:pt x="1862" y="529"/>
                  </a:lnTo>
                  <a:lnTo>
                    <a:pt x="1836" y="441"/>
                  </a:lnTo>
                  <a:lnTo>
                    <a:pt x="1889" y="379"/>
                  </a:lnTo>
                  <a:lnTo>
                    <a:pt x="1942" y="273"/>
                  </a:lnTo>
                  <a:lnTo>
                    <a:pt x="1924" y="159"/>
                  </a:lnTo>
                  <a:lnTo>
                    <a:pt x="1862" y="97"/>
                  </a:lnTo>
                  <a:lnTo>
                    <a:pt x="1747" y="35"/>
                  </a:lnTo>
                  <a:lnTo>
                    <a:pt x="1641" y="0"/>
                  </a:lnTo>
                  <a:lnTo>
                    <a:pt x="1536" y="0"/>
                  </a:lnTo>
                  <a:lnTo>
                    <a:pt x="1491" y="53"/>
                  </a:lnTo>
                  <a:lnTo>
                    <a:pt x="1412" y="141"/>
                  </a:lnTo>
                  <a:lnTo>
                    <a:pt x="1386" y="194"/>
                  </a:lnTo>
                  <a:lnTo>
                    <a:pt x="1430" y="247"/>
                  </a:lnTo>
                  <a:lnTo>
                    <a:pt x="1474" y="291"/>
                  </a:lnTo>
                  <a:lnTo>
                    <a:pt x="1456" y="344"/>
                  </a:lnTo>
                  <a:lnTo>
                    <a:pt x="1386" y="414"/>
                  </a:lnTo>
                  <a:lnTo>
                    <a:pt x="1288" y="467"/>
                  </a:lnTo>
                  <a:lnTo>
                    <a:pt x="1244" y="441"/>
                  </a:lnTo>
                  <a:lnTo>
                    <a:pt x="1183" y="432"/>
                  </a:lnTo>
                  <a:lnTo>
                    <a:pt x="1156" y="476"/>
                  </a:lnTo>
                  <a:lnTo>
                    <a:pt x="1138" y="564"/>
                  </a:lnTo>
                  <a:lnTo>
                    <a:pt x="1094" y="662"/>
                  </a:lnTo>
                  <a:lnTo>
                    <a:pt x="1033" y="732"/>
                  </a:lnTo>
                  <a:lnTo>
                    <a:pt x="980" y="767"/>
                  </a:lnTo>
                  <a:lnTo>
                    <a:pt x="944" y="838"/>
                  </a:lnTo>
                  <a:lnTo>
                    <a:pt x="883" y="900"/>
                  </a:lnTo>
                  <a:lnTo>
                    <a:pt x="838" y="970"/>
                  </a:lnTo>
                  <a:lnTo>
                    <a:pt x="803" y="1050"/>
                  </a:lnTo>
                  <a:lnTo>
                    <a:pt x="706" y="1103"/>
                  </a:lnTo>
                  <a:lnTo>
                    <a:pt x="662" y="1173"/>
                  </a:lnTo>
                  <a:lnTo>
                    <a:pt x="600" y="1226"/>
                  </a:lnTo>
                  <a:lnTo>
                    <a:pt x="547" y="1279"/>
                  </a:lnTo>
                  <a:lnTo>
                    <a:pt x="530" y="1359"/>
                  </a:lnTo>
                  <a:lnTo>
                    <a:pt x="477" y="1412"/>
                  </a:lnTo>
                  <a:lnTo>
                    <a:pt x="397" y="1482"/>
                  </a:lnTo>
                  <a:lnTo>
                    <a:pt x="335" y="1562"/>
                  </a:lnTo>
                  <a:lnTo>
                    <a:pt x="247" y="1588"/>
                  </a:lnTo>
                  <a:lnTo>
                    <a:pt x="203" y="1562"/>
                  </a:lnTo>
                  <a:lnTo>
                    <a:pt x="124" y="1570"/>
                  </a:lnTo>
                  <a:lnTo>
                    <a:pt x="115" y="1614"/>
                  </a:lnTo>
                  <a:lnTo>
                    <a:pt x="88" y="1650"/>
                  </a:lnTo>
                  <a:lnTo>
                    <a:pt x="71" y="1720"/>
                  </a:lnTo>
                  <a:lnTo>
                    <a:pt x="27" y="1765"/>
                  </a:lnTo>
                  <a:lnTo>
                    <a:pt x="0" y="1835"/>
                  </a:lnTo>
                  <a:lnTo>
                    <a:pt x="88" y="1915"/>
                  </a:lnTo>
                  <a:lnTo>
                    <a:pt x="203" y="2020"/>
                  </a:lnTo>
                  <a:lnTo>
                    <a:pt x="265" y="2082"/>
                  </a:lnTo>
                  <a:lnTo>
                    <a:pt x="335" y="2091"/>
                  </a:lnTo>
                  <a:lnTo>
                    <a:pt x="380" y="2082"/>
                  </a:lnTo>
                  <a:lnTo>
                    <a:pt x="441" y="2117"/>
                  </a:lnTo>
                  <a:lnTo>
                    <a:pt x="441" y="2170"/>
                  </a:lnTo>
                  <a:lnTo>
                    <a:pt x="477" y="2206"/>
                  </a:lnTo>
                  <a:lnTo>
                    <a:pt x="530" y="2267"/>
                  </a:lnTo>
                  <a:lnTo>
                    <a:pt x="591" y="2241"/>
                  </a:lnTo>
                  <a:lnTo>
                    <a:pt x="627" y="2303"/>
                  </a:lnTo>
                  <a:lnTo>
                    <a:pt x="706" y="2285"/>
                  </a:lnTo>
                  <a:lnTo>
                    <a:pt x="768" y="2267"/>
                  </a:lnTo>
                  <a:lnTo>
                    <a:pt x="821" y="2312"/>
                  </a:lnTo>
                  <a:lnTo>
                    <a:pt x="883" y="2294"/>
                  </a:lnTo>
                  <a:lnTo>
                    <a:pt x="918" y="2356"/>
                  </a:lnTo>
                  <a:lnTo>
                    <a:pt x="988" y="2347"/>
                  </a:lnTo>
                  <a:lnTo>
                    <a:pt x="1033" y="2391"/>
                  </a:lnTo>
                  <a:lnTo>
                    <a:pt x="1103" y="2373"/>
                  </a:lnTo>
                  <a:lnTo>
                    <a:pt x="1156" y="2365"/>
                  </a:lnTo>
                  <a:lnTo>
                    <a:pt x="1262" y="2426"/>
                  </a:lnTo>
                  <a:lnTo>
                    <a:pt x="1227" y="2479"/>
                  </a:lnTo>
                  <a:lnTo>
                    <a:pt x="1288" y="2497"/>
                  </a:lnTo>
                  <a:lnTo>
                    <a:pt x="1306" y="2541"/>
                  </a:lnTo>
                  <a:lnTo>
                    <a:pt x="1280" y="2594"/>
                  </a:lnTo>
                  <a:lnTo>
                    <a:pt x="1280" y="2638"/>
                  </a:lnTo>
                  <a:lnTo>
                    <a:pt x="1341" y="2665"/>
                  </a:lnTo>
                  <a:lnTo>
                    <a:pt x="1403" y="2638"/>
                  </a:lnTo>
                  <a:lnTo>
                    <a:pt x="1447" y="2629"/>
                  </a:lnTo>
                  <a:lnTo>
                    <a:pt x="1465" y="2682"/>
                  </a:lnTo>
                  <a:lnTo>
                    <a:pt x="1518" y="2665"/>
                  </a:lnTo>
                  <a:lnTo>
                    <a:pt x="1571" y="2709"/>
                  </a:lnTo>
                  <a:lnTo>
                    <a:pt x="1580" y="2770"/>
                  </a:lnTo>
                  <a:lnTo>
                    <a:pt x="1553" y="2832"/>
                  </a:lnTo>
                  <a:lnTo>
                    <a:pt x="1580" y="2894"/>
                  </a:lnTo>
                  <a:lnTo>
                    <a:pt x="1606" y="2938"/>
                  </a:lnTo>
                  <a:lnTo>
                    <a:pt x="1659" y="2903"/>
                  </a:lnTo>
                  <a:lnTo>
                    <a:pt x="1739" y="2947"/>
                  </a:lnTo>
                  <a:lnTo>
                    <a:pt x="1836" y="2947"/>
                  </a:lnTo>
                  <a:lnTo>
                    <a:pt x="1897" y="2965"/>
                  </a:lnTo>
                  <a:lnTo>
                    <a:pt x="1950" y="3009"/>
                  </a:lnTo>
                  <a:lnTo>
                    <a:pt x="1959" y="3079"/>
                  </a:lnTo>
                  <a:lnTo>
                    <a:pt x="1933" y="3097"/>
                  </a:lnTo>
                  <a:lnTo>
                    <a:pt x="1942" y="3150"/>
                  </a:lnTo>
                  <a:lnTo>
                    <a:pt x="1986" y="3185"/>
                  </a:lnTo>
                  <a:lnTo>
                    <a:pt x="1986" y="3238"/>
                  </a:lnTo>
                  <a:lnTo>
                    <a:pt x="2039" y="3238"/>
                  </a:lnTo>
                  <a:lnTo>
                    <a:pt x="2056" y="3291"/>
                  </a:lnTo>
                  <a:lnTo>
                    <a:pt x="2100" y="3317"/>
                  </a:lnTo>
                  <a:lnTo>
                    <a:pt x="2162" y="3282"/>
                  </a:lnTo>
                  <a:lnTo>
                    <a:pt x="2197" y="3309"/>
                  </a:lnTo>
                  <a:lnTo>
                    <a:pt x="2242" y="3265"/>
                  </a:lnTo>
                  <a:lnTo>
                    <a:pt x="2277" y="3291"/>
                  </a:lnTo>
                  <a:lnTo>
                    <a:pt x="2339" y="3282"/>
                  </a:lnTo>
                  <a:lnTo>
                    <a:pt x="2445" y="3326"/>
                  </a:lnTo>
                  <a:lnTo>
                    <a:pt x="2418" y="3370"/>
                  </a:lnTo>
                  <a:lnTo>
                    <a:pt x="2480" y="3406"/>
                  </a:lnTo>
                  <a:lnTo>
                    <a:pt x="2533" y="3397"/>
                  </a:lnTo>
                  <a:lnTo>
                    <a:pt x="2568" y="3441"/>
                  </a:lnTo>
                  <a:lnTo>
                    <a:pt x="2612" y="3406"/>
                  </a:lnTo>
                  <a:lnTo>
                    <a:pt x="2674" y="3441"/>
                  </a:lnTo>
                  <a:lnTo>
                    <a:pt x="2709" y="3467"/>
                  </a:lnTo>
                  <a:lnTo>
                    <a:pt x="2753" y="3512"/>
                  </a:lnTo>
                  <a:lnTo>
                    <a:pt x="2833" y="3538"/>
                  </a:lnTo>
                  <a:lnTo>
                    <a:pt x="2930" y="3565"/>
                  </a:lnTo>
                  <a:lnTo>
                    <a:pt x="3018" y="3582"/>
                  </a:lnTo>
                  <a:lnTo>
                    <a:pt x="3071" y="3556"/>
                  </a:lnTo>
                  <a:lnTo>
                    <a:pt x="3133" y="3573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7" name="Freeform 28">
              <a:extLst>
                <a:ext uri="{FF2B5EF4-FFF2-40B4-BE49-F238E27FC236}">
                  <a16:creationId xmlns:a16="http://schemas.microsoft.com/office/drawing/2014/main" id="{DC36EC8B-CE9A-4C2A-9300-29F48DC10C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1237" y="3738562"/>
              <a:ext cx="1547813" cy="904875"/>
            </a:xfrm>
            <a:custGeom>
              <a:avLst/>
              <a:gdLst>
                <a:gd name="T0" fmla="*/ 3556 w 4298"/>
                <a:gd name="T1" fmla="*/ 26 h 2515"/>
                <a:gd name="T2" fmla="*/ 3459 w 4298"/>
                <a:gd name="T3" fmla="*/ 176 h 2515"/>
                <a:gd name="T4" fmla="*/ 3344 w 4298"/>
                <a:gd name="T5" fmla="*/ 132 h 2515"/>
                <a:gd name="T6" fmla="*/ 3167 w 4298"/>
                <a:gd name="T7" fmla="*/ 105 h 2515"/>
                <a:gd name="T8" fmla="*/ 3000 w 4298"/>
                <a:gd name="T9" fmla="*/ 61 h 2515"/>
                <a:gd name="T10" fmla="*/ 2841 w 4298"/>
                <a:gd name="T11" fmla="*/ 70 h 2515"/>
                <a:gd name="T12" fmla="*/ 2708 w 4298"/>
                <a:gd name="T13" fmla="*/ 0 h 2515"/>
                <a:gd name="T14" fmla="*/ 2541 w 4298"/>
                <a:gd name="T15" fmla="*/ 53 h 2515"/>
                <a:gd name="T16" fmla="*/ 2408 w 4298"/>
                <a:gd name="T17" fmla="*/ 114 h 2515"/>
                <a:gd name="T18" fmla="*/ 2188 w 4298"/>
                <a:gd name="T19" fmla="*/ 70 h 2515"/>
                <a:gd name="T20" fmla="*/ 1923 w 4298"/>
                <a:gd name="T21" fmla="*/ 158 h 2515"/>
                <a:gd name="T22" fmla="*/ 1685 w 4298"/>
                <a:gd name="T23" fmla="*/ 105 h 2515"/>
                <a:gd name="T24" fmla="*/ 1597 w 4298"/>
                <a:gd name="T25" fmla="*/ 185 h 2515"/>
                <a:gd name="T26" fmla="*/ 1367 w 4298"/>
                <a:gd name="T27" fmla="*/ 282 h 2515"/>
                <a:gd name="T28" fmla="*/ 1208 w 4298"/>
                <a:gd name="T29" fmla="*/ 344 h 2515"/>
                <a:gd name="T30" fmla="*/ 1085 w 4298"/>
                <a:gd name="T31" fmla="*/ 414 h 2515"/>
                <a:gd name="T32" fmla="*/ 846 w 4298"/>
                <a:gd name="T33" fmla="*/ 458 h 2515"/>
                <a:gd name="T34" fmla="*/ 749 w 4298"/>
                <a:gd name="T35" fmla="*/ 608 h 2515"/>
                <a:gd name="T36" fmla="*/ 609 w 4298"/>
                <a:gd name="T37" fmla="*/ 670 h 2515"/>
                <a:gd name="T38" fmla="*/ 371 w 4298"/>
                <a:gd name="T39" fmla="*/ 723 h 2515"/>
                <a:gd name="T40" fmla="*/ 194 w 4298"/>
                <a:gd name="T41" fmla="*/ 697 h 2515"/>
                <a:gd name="T42" fmla="*/ 0 w 4298"/>
                <a:gd name="T43" fmla="*/ 741 h 2515"/>
                <a:gd name="T44" fmla="*/ 71 w 4298"/>
                <a:gd name="T45" fmla="*/ 1650 h 2515"/>
                <a:gd name="T46" fmla="*/ 168 w 4298"/>
                <a:gd name="T47" fmla="*/ 1782 h 2515"/>
                <a:gd name="T48" fmla="*/ 274 w 4298"/>
                <a:gd name="T49" fmla="*/ 1888 h 2515"/>
                <a:gd name="T50" fmla="*/ 406 w 4298"/>
                <a:gd name="T51" fmla="*/ 2100 h 2515"/>
                <a:gd name="T52" fmla="*/ 591 w 4298"/>
                <a:gd name="T53" fmla="*/ 2232 h 2515"/>
                <a:gd name="T54" fmla="*/ 793 w 4298"/>
                <a:gd name="T55" fmla="*/ 2241 h 2515"/>
                <a:gd name="T56" fmla="*/ 899 w 4298"/>
                <a:gd name="T57" fmla="*/ 2144 h 2515"/>
                <a:gd name="T58" fmla="*/ 979 w 4298"/>
                <a:gd name="T59" fmla="*/ 1967 h 2515"/>
                <a:gd name="T60" fmla="*/ 1111 w 4298"/>
                <a:gd name="T61" fmla="*/ 1950 h 2515"/>
                <a:gd name="T62" fmla="*/ 1349 w 4298"/>
                <a:gd name="T63" fmla="*/ 2082 h 2515"/>
                <a:gd name="T64" fmla="*/ 1499 w 4298"/>
                <a:gd name="T65" fmla="*/ 2170 h 2515"/>
                <a:gd name="T66" fmla="*/ 1614 w 4298"/>
                <a:gd name="T67" fmla="*/ 2303 h 2515"/>
                <a:gd name="T68" fmla="*/ 1694 w 4298"/>
                <a:gd name="T69" fmla="*/ 2373 h 2515"/>
                <a:gd name="T70" fmla="*/ 1817 w 4298"/>
                <a:gd name="T71" fmla="*/ 2426 h 2515"/>
                <a:gd name="T72" fmla="*/ 1976 w 4298"/>
                <a:gd name="T73" fmla="*/ 2470 h 2515"/>
                <a:gd name="T74" fmla="*/ 2294 w 4298"/>
                <a:gd name="T75" fmla="*/ 2135 h 2515"/>
                <a:gd name="T76" fmla="*/ 2444 w 4298"/>
                <a:gd name="T77" fmla="*/ 2073 h 2515"/>
                <a:gd name="T78" fmla="*/ 2550 w 4298"/>
                <a:gd name="T79" fmla="*/ 1985 h 2515"/>
                <a:gd name="T80" fmla="*/ 2550 w 4298"/>
                <a:gd name="T81" fmla="*/ 1720 h 2515"/>
                <a:gd name="T82" fmla="*/ 2523 w 4298"/>
                <a:gd name="T83" fmla="*/ 1438 h 2515"/>
                <a:gd name="T84" fmla="*/ 2638 w 4298"/>
                <a:gd name="T85" fmla="*/ 1314 h 2515"/>
                <a:gd name="T86" fmla="*/ 2858 w 4298"/>
                <a:gd name="T87" fmla="*/ 1385 h 2515"/>
                <a:gd name="T88" fmla="*/ 3044 w 4298"/>
                <a:gd name="T89" fmla="*/ 1217 h 2515"/>
                <a:gd name="T90" fmla="*/ 3229 w 4298"/>
                <a:gd name="T91" fmla="*/ 1094 h 2515"/>
                <a:gd name="T92" fmla="*/ 3467 w 4298"/>
                <a:gd name="T93" fmla="*/ 1094 h 2515"/>
                <a:gd name="T94" fmla="*/ 3662 w 4298"/>
                <a:gd name="T95" fmla="*/ 1050 h 2515"/>
                <a:gd name="T96" fmla="*/ 3856 w 4298"/>
                <a:gd name="T97" fmla="*/ 988 h 2515"/>
                <a:gd name="T98" fmla="*/ 4103 w 4298"/>
                <a:gd name="T99" fmla="*/ 953 h 2515"/>
                <a:gd name="T100" fmla="*/ 4191 w 4298"/>
                <a:gd name="T101" fmla="*/ 820 h 2515"/>
                <a:gd name="T102" fmla="*/ 4279 w 4298"/>
                <a:gd name="T103" fmla="*/ 661 h 2515"/>
                <a:gd name="T104" fmla="*/ 4129 w 4298"/>
                <a:gd name="T105" fmla="*/ 670 h 2515"/>
                <a:gd name="T106" fmla="*/ 3953 w 4298"/>
                <a:gd name="T107" fmla="*/ 741 h 2515"/>
                <a:gd name="T108" fmla="*/ 3697 w 4298"/>
                <a:gd name="T109" fmla="*/ 697 h 2515"/>
                <a:gd name="T110" fmla="*/ 3538 w 4298"/>
                <a:gd name="T111" fmla="*/ 573 h 2515"/>
                <a:gd name="T112" fmla="*/ 3406 w 4298"/>
                <a:gd name="T113" fmla="*/ 423 h 2515"/>
                <a:gd name="T114" fmla="*/ 3670 w 4298"/>
                <a:gd name="T115" fmla="*/ 114 h 2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98" h="2515">
                  <a:moveTo>
                    <a:pt x="3670" y="114"/>
                  </a:moveTo>
                  <a:lnTo>
                    <a:pt x="3644" y="53"/>
                  </a:lnTo>
                  <a:lnTo>
                    <a:pt x="3556" y="26"/>
                  </a:lnTo>
                  <a:lnTo>
                    <a:pt x="3511" y="70"/>
                  </a:lnTo>
                  <a:lnTo>
                    <a:pt x="3520" y="123"/>
                  </a:lnTo>
                  <a:lnTo>
                    <a:pt x="3459" y="176"/>
                  </a:lnTo>
                  <a:lnTo>
                    <a:pt x="3432" y="141"/>
                  </a:lnTo>
                  <a:lnTo>
                    <a:pt x="3344" y="167"/>
                  </a:lnTo>
                  <a:lnTo>
                    <a:pt x="3344" y="132"/>
                  </a:lnTo>
                  <a:lnTo>
                    <a:pt x="3264" y="141"/>
                  </a:lnTo>
                  <a:lnTo>
                    <a:pt x="3256" y="97"/>
                  </a:lnTo>
                  <a:lnTo>
                    <a:pt x="3167" y="105"/>
                  </a:lnTo>
                  <a:lnTo>
                    <a:pt x="3123" y="79"/>
                  </a:lnTo>
                  <a:lnTo>
                    <a:pt x="3044" y="97"/>
                  </a:lnTo>
                  <a:lnTo>
                    <a:pt x="3000" y="61"/>
                  </a:lnTo>
                  <a:lnTo>
                    <a:pt x="2956" y="79"/>
                  </a:lnTo>
                  <a:lnTo>
                    <a:pt x="2885" y="44"/>
                  </a:lnTo>
                  <a:lnTo>
                    <a:pt x="2841" y="70"/>
                  </a:lnTo>
                  <a:lnTo>
                    <a:pt x="2770" y="70"/>
                  </a:lnTo>
                  <a:lnTo>
                    <a:pt x="2735" y="35"/>
                  </a:lnTo>
                  <a:lnTo>
                    <a:pt x="2708" y="0"/>
                  </a:lnTo>
                  <a:lnTo>
                    <a:pt x="2664" y="70"/>
                  </a:lnTo>
                  <a:lnTo>
                    <a:pt x="2594" y="97"/>
                  </a:lnTo>
                  <a:lnTo>
                    <a:pt x="2541" y="53"/>
                  </a:lnTo>
                  <a:lnTo>
                    <a:pt x="2514" y="97"/>
                  </a:lnTo>
                  <a:lnTo>
                    <a:pt x="2470" y="79"/>
                  </a:lnTo>
                  <a:lnTo>
                    <a:pt x="2408" y="114"/>
                  </a:lnTo>
                  <a:lnTo>
                    <a:pt x="2320" y="114"/>
                  </a:lnTo>
                  <a:lnTo>
                    <a:pt x="2232" y="114"/>
                  </a:lnTo>
                  <a:lnTo>
                    <a:pt x="2188" y="70"/>
                  </a:lnTo>
                  <a:lnTo>
                    <a:pt x="2126" y="132"/>
                  </a:lnTo>
                  <a:lnTo>
                    <a:pt x="2029" y="141"/>
                  </a:lnTo>
                  <a:lnTo>
                    <a:pt x="1923" y="158"/>
                  </a:lnTo>
                  <a:lnTo>
                    <a:pt x="1808" y="176"/>
                  </a:lnTo>
                  <a:lnTo>
                    <a:pt x="1755" y="105"/>
                  </a:lnTo>
                  <a:lnTo>
                    <a:pt x="1685" y="105"/>
                  </a:lnTo>
                  <a:lnTo>
                    <a:pt x="1667" y="150"/>
                  </a:lnTo>
                  <a:lnTo>
                    <a:pt x="1676" y="229"/>
                  </a:lnTo>
                  <a:lnTo>
                    <a:pt x="1597" y="185"/>
                  </a:lnTo>
                  <a:lnTo>
                    <a:pt x="1544" y="220"/>
                  </a:lnTo>
                  <a:lnTo>
                    <a:pt x="1446" y="220"/>
                  </a:lnTo>
                  <a:lnTo>
                    <a:pt x="1367" y="282"/>
                  </a:lnTo>
                  <a:lnTo>
                    <a:pt x="1288" y="282"/>
                  </a:lnTo>
                  <a:lnTo>
                    <a:pt x="1296" y="326"/>
                  </a:lnTo>
                  <a:lnTo>
                    <a:pt x="1208" y="344"/>
                  </a:lnTo>
                  <a:lnTo>
                    <a:pt x="1208" y="397"/>
                  </a:lnTo>
                  <a:lnTo>
                    <a:pt x="1164" y="432"/>
                  </a:lnTo>
                  <a:lnTo>
                    <a:pt x="1085" y="414"/>
                  </a:lnTo>
                  <a:lnTo>
                    <a:pt x="970" y="432"/>
                  </a:lnTo>
                  <a:lnTo>
                    <a:pt x="908" y="423"/>
                  </a:lnTo>
                  <a:lnTo>
                    <a:pt x="846" y="458"/>
                  </a:lnTo>
                  <a:lnTo>
                    <a:pt x="793" y="511"/>
                  </a:lnTo>
                  <a:lnTo>
                    <a:pt x="767" y="564"/>
                  </a:lnTo>
                  <a:lnTo>
                    <a:pt x="749" y="608"/>
                  </a:lnTo>
                  <a:lnTo>
                    <a:pt x="697" y="608"/>
                  </a:lnTo>
                  <a:lnTo>
                    <a:pt x="644" y="626"/>
                  </a:lnTo>
                  <a:lnTo>
                    <a:pt x="609" y="670"/>
                  </a:lnTo>
                  <a:lnTo>
                    <a:pt x="503" y="679"/>
                  </a:lnTo>
                  <a:lnTo>
                    <a:pt x="433" y="688"/>
                  </a:lnTo>
                  <a:lnTo>
                    <a:pt x="371" y="723"/>
                  </a:lnTo>
                  <a:lnTo>
                    <a:pt x="327" y="705"/>
                  </a:lnTo>
                  <a:lnTo>
                    <a:pt x="256" y="723"/>
                  </a:lnTo>
                  <a:lnTo>
                    <a:pt x="194" y="697"/>
                  </a:lnTo>
                  <a:lnTo>
                    <a:pt x="97" y="723"/>
                  </a:lnTo>
                  <a:lnTo>
                    <a:pt x="36" y="688"/>
                  </a:lnTo>
                  <a:lnTo>
                    <a:pt x="0" y="741"/>
                  </a:lnTo>
                  <a:lnTo>
                    <a:pt x="0" y="1517"/>
                  </a:lnTo>
                  <a:lnTo>
                    <a:pt x="9" y="1623"/>
                  </a:lnTo>
                  <a:lnTo>
                    <a:pt x="71" y="1650"/>
                  </a:lnTo>
                  <a:lnTo>
                    <a:pt x="106" y="1711"/>
                  </a:lnTo>
                  <a:lnTo>
                    <a:pt x="106" y="1764"/>
                  </a:lnTo>
                  <a:lnTo>
                    <a:pt x="168" y="1782"/>
                  </a:lnTo>
                  <a:lnTo>
                    <a:pt x="212" y="1808"/>
                  </a:lnTo>
                  <a:lnTo>
                    <a:pt x="230" y="1870"/>
                  </a:lnTo>
                  <a:lnTo>
                    <a:pt x="274" y="1888"/>
                  </a:lnTo>
                  <a:lnTo>
                    <a:pt x="283" y="1976"/>
                  </a:lnTo>
                  <a:lnTo>
                    <a:pt x="327" y="2029"/>
                  </a:lnTo>
                  <a:lnTo>
                    <a:pt x="406" y="2100"/>
                  </a:lnTo>
                  <a:lnTo>
                    <a:pt x="459" y="2135"/>
                  </a:lnTo>
                  <a:lnTo>
                    <a:pt x="539" y="2170"/>
                  </a:lnTo>
                  <a:lnTo>
                    <a:pt x="591" y="2232"/>
                  </a:lnTo>
                  <a:lnTo>
                    <a:pt x="644" y="2258"/>
                  </a:lnTo>
                  <a:lnTo>
                    <a:pt x="723" y="2276"/>
                  </a:lnTo>
                  <a:lnTo>
                    <a:pt x="793" y="2241"/>
                  </a:lnTo>
                  <a:lnTo>
                    <a:pt x="802" y="2188"/>
                  </a:lnTo>
                  <a:lnTo>
                    <a:pt x="846" y="2153"/>
                  </a:lnTo>
                  <a:lnTo>
                    <a:pt x="899" y="2144"/>
                  </a:lnTo>
                  <a:lnTo>
                    <a:pt x="935" y="2091"/>
                  </a:lnTo>
                  <a:lnTo>
                    <a:pt x="926" y="2029"/>
                  </a:lnTo>
                  <a:lnTo>
                    <a:pt x="979" y="1967"/>
                  </a:lnTo>
                  <a:lnTo>
                    <a:pt x="1023" y="1958"/>
                  </a:lnTo>
                  <a:lnTo>
                    <a:pt x="1067" y="2011"/>
                  </a:lnTo>
                  <a:lnTo>
                    <a:pt x="1111" y="1950"/>
                  </a:lnTo>
                  <a:lnTo>
                    <a:pt x="1173" y="1976"/>
                  </a:lnTo>
                  <a:lnTo>
                    <a:pt x="1244" y="2020"/>
                  </a:lnTo>
                  <a:lnTo>
                    <a:pt x="1349" y="2082"/>
                  </a:lnTo>
                  <a:lnTo>
                    <a:pt x="1402" y="2038"/>
                  </a:lnTo>
                  <a:lnTo>
                    <a:pt x="1473" y="2100"/>
                  </a:lnTo>
                  <a:lnTo>
                    <a:pt x="1499" y="2170"/>
                  </a:lnTo>
                  <a:lnTo>
                    <a:pt x="1526" y="2232"/>
                  </a:lnTo>
                  <a:lnTo>
                    <a:pt x="1579" y="2241"/>
                  </a:lnTo>
                  <a:lnTo>
                    <a:pt x="1614" y="2303"/>
                  </a:lnTo>
                  <a:lnTo>
                    <a:pt x="1614" y="2356"/>
                  </a:lnTo>
                  <a:lnTo>
                    <a:pt x="1658" y="2391"/>
                  </a:lnTo>
                  <a:lnTo>
                    <a:pt x="1694" y="2373"/>
                  </a:lnTo>
                  <a:lnTo>
                    <a:pt x="1720" y="2461"/>
                  </a:lnTo>
                  <a:lnTo>
                    <a:pt x="1764" y="2444"/>
                  </a:lnTo>
                  <a:lnTo>
                    <a:pt x="1817" y="2426"/>
                  </a:lnTo>
                  <a:lnTo>
                    <a:pt x="1879" y="2461"/>
                  </a:lnTo>
                  <a:lnTo>
                    <a:pt x="1914" y="2514"/>
                  </a:lnTo>
                  <a:lnTo>
                    <a:pt x="1976" y="2470"/>
                  </a:lnTo>
                  <a:lnTo>
                    <a:pt x="2241" y="2258"/>
                  </a:lnTo>
                  <a:lnTo>
                    <a:pt x="2232" y="2188"/>
                  </a:lnTo>
                  <a:lnTo>
                    <a:pt x="2294" y="2135"/>
                  </a:lnTo>
                  <a:lnTo>
                    <a:pt x="2347" y="2153"/>
                  </a:lnTo>
                  <a:lnTo>
                    <a:pt x="2408" y="2117"/>
                  </a:lnTo>
                  <a:lnTo>
                    <a:pt x="2444" y="2073"/>
                  </a:lnTo>
                  <a:lnTo>
                    <a:pt x="2453" y="2020"/>
                  </a:lnTo>
                  <a:lnTo>
                    <a:pt x="2479" y="1976"/>
                  </a:lnTo>
                  <a:lnTo>
                    <a:pt x="2550" y="1985"/>
                  </a:lnTo>
                  <a:lnTo>
                    <a:pt x="2523" y="1906"/>
                  </a:lnTo>
                  <a:lnTo>
                    <a:pt x="2514" y="1817"/>
                  </a:lnTo>
                  <a:lnTo>
                    <a:pt x="2550" y="1720"/>
                  </a:lnTo>
                  <a:lnTo>
                    <a:pt x="2558" y="1597"/>
                  </a:lnTo>
                  <a:lnTo>
                    <a:pt x="2558" y="1491"/>
                  </a:lnTo>
                  <a:lnTo>
                    <a:pt x="2523" y="1438"/>
                  </a:lnTo>
                  <a:lnTo>
                    <a:pt x="2505" y="1367"/>
                  </a:lnTo>
                  <a:lnTo>
                    <a:pt x="2558" y="1305"/>
                  </a:lnTo>
                  <a:lnTo>
                    <a:pt x="2638" y="1314"/>
                  </a:lnTo>
                  <a:lnTo>
                    <a:pt x="2708" y="1376"/>
                  </a:lnTo>
                  <a:lnTo>
                    <a:pt x="2806" y="1429"/>
                  </a:lnTo>
                  <a:lnTo>
                    <a:pt x="2858" y="1385"/>
                  </a:lnTo>
                  <a:lnTo>
                    <a:pt x="2885" y="1314"/>
                  </a:lnTo>
                  <a:lnTo>
                    <a:pt x="2956" y="1261"/>
                  </a:lnTo>
                  <a:lnTo>
                    <a:pt x="3044" y="1217"/>
                  </a:lnTo>
                  <a:lnTo>
                    <a:pt x="3132" y="1217"/>
                  </a:lnTo>
                  <a:lnTo>
                    <a:pt x="3185" y="1164"/>
                  </a:lnTo>
                  <a:lnTo>
                    <a:pt x="3229" y="1094"/>
                  </a:lnTo>
                  <a:lnTo>
                    <a:pt x="3326" y="1103"/>
                  </a:lnTo>
                  <a:lnTo>
                    <a:pt x="3406" y="1085"/>
                  </a:lnTo>
                  <a:lnTo>
                    <a:pt x="3467" y="1094"/>
                  </a:lnTo>
                  <a:lnTo>
                    <a:pt x="3529" y="1103"/>
                  </a:lnTo>
                  <a:lnTo>
                    <a:pt x="3609" y="1076"/>
                  </a:lnTo>
                  <a:lnTo>
                    <a:pt x="3662" y="1050"/>
                  </a:lnTo>
                  <a:lnTo>
                    <a:pt x="3741" y="1050"/>
                  </a:lnTo>
                  <a:lnTo>
                    <a:pt x="3794" y="1005"/>
                  </a:lnTo>
                  <a:lnTo>
                    <a:pt x="3856" y="988"/>
                  </a:lnTo>
                  <a:lnTo>
                    <a:pt x="3909" y="988"/>
                  </a:lnTo>
                  <a:lnTo>
                    <a:pt x="4015" y="970"/>
                  </a:lnTo>
                  <a:lnTo>
                    <a:pt x="4103" y="953"/>
                  </a:lnTo>
                  <a:lnTo>
                    <a:pt x="4129" y="908"/>
                  </a:lnTo>
                  <a:lnTo>
                    <a:pt x="4156" y="873"/>
                  </a:lnTo>
                  <a:lnTo>
                    <a:pt x="4191" y="820"/>
                  </a:lnTo>
                  <a:lnTo>
                    <a:pt x="4262" y="776"/>
                  </a:lnTo>
                  <a:lnTo>
                    <a:pt x="4297" y="723"/>
                  </a:lnTo>
                  <a:lnTo>
                    <a:pt x="4279" y="661"/>
                  </a:lnTo>
                  <a:lnTo>
                    <a:pt x="4235" y="644"/>
                  </a:lnTo>
                  <a:lnTo>
                    <a:pt x="4182" y="688"/>
                  </a:lnTo>
                  <a:lnTo>
                    <a:pt x="4129" y="670"/>
                  </a:lnTo>
                  <a:lnTo>
                    <a:pt x="4085" y="705"/>
                  </a:lnTo>
                  <a:lnTo>
                    <a:pt x="3997" y="697"/>
                  </a:lnTo>
                  <a:lnTo>
                    <a:pt x="3953" y="741"/>
                  </a:lnTo>
                  <a:lnTo>
                    <a:pt x="3803" y="679"/>
                  </a:lnTo>
                  <a:lnTo>
                    <a:pt x="3741" y="750"/>
                  </a:lnTo>
                  <a:lnTo>
                    <a:pt x="3697" y="697"/>
                  </a:lnTo>
                  <a:lnTo>
                    <a:pt x="3626" y="670"/>
                  </a:lnTo>
                  <a:lnTo>
                    <a:pt x="3564" y="670"/>
                  </a:lnTo>
                  <a:lnTo>
                    <a:pt x="3538" y="573"/>
                  </a:lnTo>
                  <a:lnTo>
                    <a:pt x="3503" y="520"/>
                  </a:lnTo>
                  <a:lnTo>
                    <a:pt x="3459" y="467"/>
                  </a:lnTo>
                  <a:lnTo>
                    <a:pt x="3406" y="423"/>
                  </a:lnTo>
                  <a:lnTo>
                    <a:pt x="3335" y="423"/>
                  </a:lnTo>
                  <a:lnTo>
                    <a:pt x="3282" y="388"/>
                  </a:lnTo>
                  <a:lnTo>
                    <a:pt x="3670" y="114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8" name="Freeform 29">
              <a:extLst>
                <a:ext uri="{FF2B5EF4-FFF2-40B4-BE49-F238E27FC236}">
                  <a16:creationId xmlns:a16="http://schemas.microsoft.com/office/drawing/2014/main" id="{B4C191F3-AEDC-4FCC-81E1-D0B77F802C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0212" y="4052887"/>
              <a:ext cx="1236663" cy="1262063"/>
            </a:xfrm>
            <a:custGeom>
              <a:avLst/>
              <a:gdLst>
                <a:gd name="T0" fmla="*/ 1086 w 3434"/>
                <a:gd name="T1" fmla="*/ 2233 h 3504"/>
                <a:gd name="T2" fmla="*/ 1271 w 3434"/>
                <a:gd name="T3" fmla="*/ 2294 h 3504"/>
                <a:gd name="T4" fmla="*/ 1368 w 3434"/>
                <a:gd name="T5" fmla="*/ 2497 h 3504"/>
                <a:gd name="T6" fmla="*/ 1562 w 3434"/>
                <a:gd name="T7" fmla="*/ 2577 h 3504"/>
                <a:gd name="T8" fmla="*/ 1862 w 3434"/>
                <a:gd name="T9" fmla="*/ 2647 h 3504"/>
                <a:gd name="T10" fmla="*/ 2092 w 3434"/>
                <a:gd name="T11" fmla="*/ 2691 h 3504"/>
                <a:gd name="T12" fmla="*/ 2109 w 3434"/>
                <a:gd name="T13" fmla="*/ 2797 h 3504"/>
                <a:gd name="T14" fmla="*/ 2162 w 3434"/>
                <a:gd name="T15" fmla="*/ 3009 h 3504"/>
                <a:gd name="T16" fmla="*/ 2206 w 3434"/>
                <a:gd name="T17" fmla="*/ 3168 h 3504"/>
                <a:gd name="T18" fmla="*/ 2215 w 3434"/>
                <a:gd name="T19" fmla="*/ 3300 h 3504"/>
                <a:gd name="T20" fmla="*/ 2365 w 3434"/>
                <a:gd name="T21" fmla="*/ 3309 h 3504"/>
                <a:gd name="T22" fmla="*/ 2471 w 3434"/>
                <a:gd name="T23" fmla="*/ 3247 h 3504"/>
                <a:gd name="T24" fmla="*/ 2577 w 3434"/>
                <a:gd name="T25" fmla="*/ 3371 h 3504"/>
                <a:gd name="T26" fmla="*/ 2736 w 3434"/>
                <a:gd name="T27" fmla="*/ 3318 h 3504"/>
                <a:gd name="T28" fmla="*/ 2824 w 3434"/>
                <a:gd name="T29" fmla="*/ 3424 h 3504"/>
                <a:gd name="T30" fmla="*/ 3062 w 3434"/>
                <a:gd name="T31" fmla="*/ 3450 h 3504"/>
                <a:gd name="T32" fmla="*/ 3124 w 3434"/>
                <a:gd name="T33" fmla="*/ 3247 h 3504"/>
                <a:gd name="T34" fmla="*/ 2957 w 3434"/>
                <a:gd name="T35" fmla="*/ 3088 h 3504"/>
                <a:gd name="T36" fmla="*/ 2948 w 3434"/>
                <a:gd name="T37" fmla="*/ 2885 h 3504"/>
                <a:gd name="T38" fmla="*/ 2842 w 3434"/>
                <a:gd name="T39" fmla="*/ 2700 h 3504"/>
                <a:gd name="T40" fmla="*/ 2542 w 3434"/>
                <a:gd name="T41" fmla="*/ 2577 h 3504"/>
                <a:gd name="T42" fmla="*/ 2392 w 3434"/>
                <a:gd name="T43" fmla="*/ 1650 h 3504"/>
                <a:gd name="T44" fmla="*/ 2683 w 3434"/>
                <a:gd name="T45" fmla="*/ 1606 h 3504"/>
                <a:gd name="T46" fmla="*/ 2948 w 3434"/>
                <a:gd name="T47" fmla="*/ 1483 h 3504"/>
                <a:gd name="T48" fmla="*/ 3212 w 3434"/>
                <a:gd name="T49" fmla="*/ 1500 h 3504"/>
                <a:gd name="T50" fmla="*/ 3433 w 3434"/>
                <a:gd name="T51" fmla="*/ 1509 h 3504"/>
                <a:gd name="T52" fmla="*/ 3380 w 3434"/>
                <a:gd name="T53" fmla="*/ 1306 h 3504"/>
                <a:gd name="T54" fmla="*/ 3345 w 3434"/>
                <a:gd name="T55" fmla="*/ 1138 h 3504"/>
                <a:gd name="T56" fmla="*/ 3089 w 3434"/>
                <a:gd name="T57" fmla="*/ 1103 h 3504"/>
                <a:gd name="T58" fmla="*/ 2895 w 3434"/>
                <a:gd name="T59" fmla="*/ 1041 h 3504"/>
                <a:gd name="T60" fmla="*/ 2692 w 3434"/>
                <a:gd name="T61" fmla="*/ 1041 h 3504"/>
                <a:gd name="T62" fmla="*/ 2551 w 3434"/>
                <a:gd name="T63" fmla="*/ 371 h 3504"/>
                <a:gd name="T64" fmla="*/ 2295 w 3434"/>
                <a:gd name="T65" fmla="*/ 282 h 3504"/>
                <a:gd name="T66" fmla="*/ 2242 w 3434"/>
                <a:gd name="T67" fmla="*/ 124 h 3504"/>
                <a:gd name="T68" fmla="*/ 2101 w 3434"/>
                <a:gd name="T69" fmla="*/ 97 h 3504"/>
                <a:gd name="T70" fmla="*/ 1827 w 3434"/>
                <a:gd name="T71" fmla="*/ 177 h 3504"/>
                <a:gd name="T72" fmla="*/ 1553 w 3434"/>
                <a:gd name="T73" fmla="*/ 221 h 3504"/>
                <a:gd name="T74" fmla="*/ 1271 w 3434"/>
                <a:gd name="T75" fmla="*/ 291 h 3504"/>
                <a:gd name="T76" fmla="*/ 971 w 3434"/>
                <a:gd name="T77" fmla="*/ 441 h 3504"/>
                <a:gd name="T78" fmla="*/ 724 w 3434"/>
                <a:gd name="T79" fmla="*/ 441 h 3504"/>
                <a:gd name="T80" fmla="*/ 644 w 3434"/>
                <a:gd name="T81" fmla="*/ 618 h 3504"/>
                <a:gd name="T82" fmla="*/ 609 w 3434"/>
                <a:gd name="T83" fmla="*/ 1033 h 3504"/>
                <a:gd name="T84" fmla="*/ 530 w 3434"/>
                <a:gd name="T85" fmla="*/ 1200 h 3504"/>
                <a:gd name="T86" fmla="*/ 318 w 3434"/>
                <a:gd name="T87" fmla="*/ 1315 h 3504"/>
                <a:gd name="T88" fmla="*/ 53 w 3434"/>
                <a:gd name="T89" fmla="*/ 1641 h 3504"/>
                <a:gd name="T90" fmla="*/ 168 w 3434"/>
                <a:gd name="T91" fmla="*/ 1791 h 3504"/>
                <a:gd name="T92" fmla="*/ 274 w 3434"/>
                <a:gd name="T93" fmla="*/ 1950 h 3504"/>
                <a:gd name="T94" fmla="*/ 433 w 3434"/>
                <a:gd name="T95" fmla="*/ 2038 h 3504"/>
                <a:gd name="T96" fmla="*/ 627 w 3434"/>
                <a:gd name="T97" fmla="*/ 2118 h 3504"/>
                <a:gd name="T98" fmla="*/ 786 w 3434"/>
                <a:gd name="T99" fmla="*/ 2118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34" h="3504">
                  <a:moveTo>
                    <a:pt x="918" y="2215"/>
                  </a:moveTo>
                  <a:lnTo>
                    <a:pt x="997" y="2206"/>
                  </a:lnTo>
                  <a:lnTo>
                    <a:pt x="1059" y="2188"/>
                  </a:lnTo>
                  <a:lnTo>
                    <a:pt x="1086" y="2233"/>
                  </a:lnTo>
                  <a:lnTo>
                    <a:pt x="1094" y="2277"/>
                  </a:lnTo>
                  <a:lnTo>
                    <a:pt x="1174" y="2294"/>
                  </a:lnTo>
                  <a:lnTo>
                    <a:pt x="1218" y="2321"/>
                  </a:lnTo>
                  <a:lnTo>
                    <a:pt x="1271" y="2294"/>
                  </a:lnTo>
                  <a:lnTo>
                    <a:pt x="1333" y="2356"/>
                  </a:lnTo>
                  <a:lnTo>
                    <a:pt x="1377" y="2400"/>
                  </a:lnTo>
                  <a:lnTo>
                    <a:pt x="1297" y="2444"/>
                  </a:lnTo>
                  <a:lnTo>
                    <a:pt x="1368" y="2497"/>
                  </a:lnTo>
                  <a:lnTo>
                    <a:pt x="1403" y="2524"/>
                  </a:lnTo>
                  <a:lnTo>
                    <a:pt x="1412" y="2594"/>
                  </a:lnTo>
                  <a:lnTo>
                    <a:pt x="1518" y="2621"/>
                  </a:lnTo>
                  <a:lnTo>
                    <a:pt x="1562" y="2577"/>
                  </a:lnTo>
                  <a:lnTo>
                    <a:pt x="1668" y="2630"/>
                  </a:lnTo>
                  <a:lnTo>
                    <a:pt x="1712" y="2612"/>
                  </a:lnTo>
                  <a:lnTo>
                    <a:pt x="1748" y="2638"/>
                  </a:lnTo>
                  <a:lnTo>
                    <a:pt x="1862" y="2647"/>
                  </a:lnTo>
                  <a:lnTo>
                    <a:pt x="1915" y="2718"/>
                  </a:lnTo>
                  <a:lnTo>
                    <a:pt x="1986" y="2744"/>
                  </a:lnTo>
                  <a:lnTo>
                    <a:pt x="2056" y="2753"/>
                  </a:lnTo>
                  <a:lnTo>
                    <a:pt x="2092" y="2691"/>
                  </a:lnTo>
                  <a:lnTo>
                    <a:pt x="2153" y="2691"/>
                  </a:lnTo>
                  <a:lnTo>
                    <a:pt x="2206" y="2709"/>
                  </a:lnTo>
                  <a:lnTo>
                    <a:pt x="2171" y="2753"/>
                  </a:lnTo>
                  <a:lnTo>
                    <a:pt x="2109" y="2797"/>
                  </a:lnTo>
                  <a:lnTo>
                    <a:pt x="2092" y="2868"/>
                  </a:lnTo>
                  <a:lnTo>
                    <a:pt x="2162" y="2859"/>
                  </a:lnTo>
                  <a:lnTo>
                    <a:pt x="2171" y="2938"/>
                  </a:lnTo>
                  <a:lnTo>
                    <a:pt x="2162" y="3009"/>
                  </a:lnTo>
                  <a:lnTo>
                    <a:pt x="2118" y="3027"/>
                  </a:lnTo>
                  <a:lnTo>
                    <a:pt x="2109" y="3071"/>
                  </a:lnTo>
                  <a:lnTo>
                    <a:pt x="2153" y="3124"/>
                  </a:lnTo>
                  <a:lnTo>
                    <a:pt x="2206" y="3168"/>
                  </a:lnTo>
                  <a:lnTo>
                    <a:pt x="2171" y="3230"/>
                  </a:lnTo>
                  <a:lnTo>
                    <a:pt x="2109" y="3256"/>
                  </a:lnTo>
                  <a:lnTo>
                    <a:pt x="2136" y="3300"/>
                  </a:lnTo>
                  <a:lnTo>
                    <a:pt x="2215" y="3300"/>
                  </a:lnTo>
                  <a:lnTo>
                    <a:pt x="2224" y="3362"/>
                  </a:lnTo>
                  <a:lnTo>
                    <a:pt x="2286" y="3406"/>
                  </a:lnTo>
                  <a:lnTo>
                    <a:pt x="2339" y="3362"/>
                  </a:lnTo>
                  <a:lnTo>
                    <a:pt x="2365" y="3309"/>
                  </a:lnTo>
                  <a:lnTo>
                    <a:pt x="2295" y="3291"/>
                  </a:lnTo>
                  <a:lnTo>
                    <a:pt x="2339" y="3256"/>
                  </a:lnTo>
                  <a:lnTo>
                    <a:pt x="2418" y="3256"/>
                  </a:lnTo>
                  <a:lnTo>
                    <a:pt x="2471" y="3247"/>
                  </a:lnTo>
                  <a:lnTo>
                    <a:pt x="2551" y="3238"/>
                  </a:lnTo>
                  <a:lnTo>
                    <a:pt x="2515" y="3291"/>
                  </a:lnTo>
                  <a:lnTo>
                    <a:pt x="2515" y="3353"/>
                  </a:lnTo>
                  <a:lnTo>
                    <a:pt x="2577" y="3371"/>
                  </a:lnTo>
                  <a:lnTo>
                    <a:pt x="2630" y="3344"/>
                  </a:lnTo>
                  <a:lnTo>
                    <a:pt x="2656" y="3309"/>
                  </a:lnTo>
                  <a:lnTo>
                    <a:pt x="2727" y="3380"/>
                  </a:lnTo>
                  <a:lnTo>
                    <a:pt x="2736" y="3318"/>
                  </a:lnTo>
                  <a:lnTo>
                    <a:pt x="2780" y="3291"/>
                  </a:lnTo>
                  <a:lnTo>
                    <a:pt x="2833" y="3336"/>
                  </a:lnTo>
                  <a:lnTo>
                    <a:pt x="2859" y="3388"/>
                  </a:lnTo>
                  <a:lnTo>
                    <a:pt x="2824" y="3424"/>
                  </a:lnTo>
                  <a:lnTo>
                    <a:pt x="2868" y="3503"/>
                  </a:lnTo>
                  <a:lnTo>
                    <a:pt x="2939" y="3433"/>
                  </a:lnTo>
                  <a:lnTo>
                    <a:pt x="3001" y="3468"/>
                  </a:lnTo>
                  <a:lnTo>
                    <a:pt x="3062" y="3450"/>
                  </a:lnTo>
                  <a:lnTo>
                    <a:pt x="3080" y="3380"/>
                  </a:lnTo>
                  <a:lnTo>
                    <a:pt x="3080" y="3336"/>
                  </a:lnTo>
                  <a:lnTo>
                    <a:pt x="3115" y="3300"/>
                  </a:lnTo>
                  <a:lnTo>
                    <a:pt x="3124" y="3247"/>
                  </a:lnTo>
                  <a:lnTo>
                    <a:pt x="3071" y="3212"/>
                  </a:lnTo>
                  <a:lnTo>
                    <a:pt x="2992" y="3185"/>
                  </a:lnTo>
                  <a:lnTo>
                    <a:pt x="3018" y="3141"/>
                  </a:lnTo>
                  <a:lnTo>
                    <a:pt x="2957" y="3088"/>
                  </a:lnTo>
                  <a:lnTo>
                    <a:pt x="2912" y="3035"/>
                  </a:lnTo>
                  <a:lnTo>
                    <a:pt x="2877" y="2974"/>
                  </a:lnTo>
                  <a:lnTo>
                    <a:pt x="2912" y="2938"/>
                  </a:lnTo>
                  <a:lnTo>
                    <a:pt x="2948" y="2885"/>
                  </a:lnTo>
                  <a:lnTo>
                    <a:pt x="2904" y="2859"/>
                  </a:lnTo>
                  <a:lnTo>
                    <a:pt x="2904" y="2797"/>
                  </a:lnTo>
                  <a:lnTo>
                    <a:pt x="2912" y="2727"/>
                  </a:lnTo>
                  <a:lnTo>
                    <a:pt x="2842" y="2700"/>
                  </a:lnTo>
                  <a:lnTo>
                    <a:pt x="2762" y="2665"/>
                  </a:lnTo>
                  <a:lnTo>
                    <a:pt x="2692" y="2621"/>
                  </a:lnTo>
                  <a:lnTo>
                    <a:pt x="2621" y="2585"/>
                  </a:lnTo>
                  <a:lnTo>
                    <a:pt x="2542" y="2577"/>
                  </a:lnTo>
                  <a:lnTo>
                    <a:pt x="2462" y="2515"/>
                  </a:lnTo>
                  <a:lnTo>
                    <a:pt x="2418" y="2435"/>
                  </a:lnTo>
                  <a:lnTo>
                    <a:pt x="2392" y="2365"/>
                  </a:lnTo>
                  <a:lnTo>
                    <a:pt x="2392" y="1650"/>
                  </a:lnTo>
                  <a:lnTo>
                    <a:pt x="2480" y="1633"/>
                  </a:lnTo>
                  <a:lnTo>
                    <a:pt x="2524" y="1597"/>
                  </a:lnTo>
                  <a:lnTo>
                    <a:pt x="2604" y="1615"/>
                  </a:lnTo>
                  <a:lnTo>
                    <a:pt x="2683" y="1606"/>
                  </a:lnTo>
                  <a:lnTo>
                    <a:pt x="2736" y="1562"/>
                  </a:lnTo>
                  <a:lnTo>
                    <a:pt x="2798" y="1518"/>
                  </a:lnTo>
                  <a:lnTo>
                    <a:pt x="2851" y="1544"/>
                  </a:lnTo>
                  <a:lnTo>
                    <a:pt x="2948" y="1483"/>
                  </a:lnTo>
                  <a:lnTo>
                    <a:pt x="2974" y="1447"/>
                  </a:lnTo>
                  <a:lnTo>
                    <a:pt x="3036" y="1456"/>
                  </a:lnTo>
                  <a:lnTo>
                    <a:pt x="3115" y="1500"/>
                  </a:lnTo>
                  <a:lnTo>
                    <a:pt x="3212" y="1500"/>
                  </a:lnTo>
                  <a:lnTo>
                    <a:pt x="3248" y="1535"/>
                  </a:lnTo>
                  <a:lnTo>
                    <a:pt x="3301" y="1553"/>
                  </a:lnTo>
                  <a:lnTo>
                    <a:pt x="3345" y="1509"/>
                  </a:lnTo>
                  <a:lnTo>
                    <a:pt x="3433" y="1509"/>
                  </a:lnTo>
                  <a:lnTo>
                    <a:pt x="3398" y="1447"/>
                  </a:lnTo>
                  <a:lnTo>
                    <a:pt x="3354" y="1403"/>
                  </a:lnTo>
                  <a:lnTo>
                    <a:pt x="3398" y="1368"/>
                  </a:lnTo>
                  <a:lnTo>
                    <a:pt x="3380" y="1306"/>
                  </a:lnTo>
                  <a:lnTo>
                    <a:pt x="3433" y="1280"/>
                  </a:lnTo>
                  <a:lnTo>
                    <a:pt x="3362" y="1244"/>
                  </a:lnTo>
                  <a:lnTo>
                    <a:pt x="3371" y="1191"/>
                  </a:lnTo>
                  <a:lnTo>
                    <a:pt x="3345" y="1138"/>
                  </a:lnTo>
                  <a:lnTo>
                    <a:pt x="3283" y="1094"/>
                  </a:lnTo>
                  <a:lnTo>
                    <a:pt x="3212" y="1077"/>
                  </a:lnTo>
                  <a:lnTo>
                    <a:pt x="3133" y="1041"/>
                  </a:lnTo>
                  <a:lnTo>
                    <a:pt x="3089" y="1103"/>
                  </a:lnTo>
                  <a:lnTo>
                    <a:pt x="3018" y="1059"/>
                  </a:lnTo>
                  <a:lnTo>
                    <a:pt x="2983" y="1094"/>
                  </a:lnTo>
                  <a:lnTo>
                    <a:pt x="2912" y="1094"/>
                  </a:lnTo>
                  <a:lnTo>
                    <a:pt x="2895" y="1041"/>
                  </a:lnTo>
                  <a:lnTo>
                    <a:pt x="2824" y="1041"/>
                  </a:lnTo>
                  <a:lnTo>
                    <a:pt x="2771" y="1077"/>
                  </a:lnTo>
                  <a:lnTo>
                    <a:pt x="2736" y="1033"/>
                  </a:lnTo>
                  <a:lnTo>
                    <a:pt x="2692" y="1041"/>
                  </a:lnTo>
                  <a:lnTo>
                    <a:pt x="2656" y="1077"/>
                  </a:lnTo>
                  <a:lnTo>
                    <a:pt x="2595" y="1085"/>
                  </a:lnTo>
                  <a:lnTo>
                    <a:pt x="2595" y="406"/>
                  </a:lnTo>
                  <a:lnTo>
                    <a:pt x="2551" y="371"/>
                  </a:lnTo>
                  <a:lnTo>
                    <a:pt x="2506" y="353"/>
                  </a:lnTo>
                  <a:lnTo>
                    <a:pt x="2409" y="362"/>
                  </a:lnTo>
                  <a:lnTo>
                    <a:pt x="2348" y="353"/>
                  </a:lnTo>
                  <a:lnTo>
                    <a:pt x="2295" y="282"/>
                  </a:lnTo>
                  <a:lnTo>
                    <a:pt x="2251" y="238"/>
                  </a:lnTo>
                  <a:lnTo>
                    <a:pt x="2189" y="212"/>
                  </a:lnTo>
                  <a:lnTo>
                    <a:pt x="2189" y="159"/>
                  </a:lnTo>
                  <a:lnTo>
                    <a:pt x="2242" y="124"/>
                  </a:lnTo>
                  <a:lnTo>
                    <a:pt x="2251" y="71"/>
                  </a:lnTo>
                  <a:lnTo>
                    <a:pt x="2242" y="0"/>
                  </a:lnTo>
                  <a:lnTo>
                    <a:pt x="2189" y="80"/>
                  </a:lnTo>
                  <a:lnTo>
                    <a:pt x="2101" y="97"/>
                  </a:lnTo>
                  <a:lnTo>
                    <a:pt x="1995" y="115"/>
                  </a:lnTo>
                  <a:lnTo>
                    <a:pt x="1942" y="115"/>
                  </a:lnTo>
                  <a:lnTo>
                    <a:pt x="1880" y="132"/>
                  </a:lnTo>
                  <a:lnTo>
                    <a:pt x="1827" y="177"/>
                  </a:lnTo>
                  <a:lnTo>
                    <a:pt x="1748" y="177"/>
                  </a:lnTo>
                  <a:lnTo>
                    <a:pt x="1695" y="203"/>
                  </a:lnTo>
                  <a:lnTo>
                    <a:pt x="1615" y="230"/>
                  </a:lnTo>
                  <a:lnTo>
                    <a:pt x="1553" y="221"/>
                  </a:lnTo>
                  <a:lnTo>
                    <a:pt x="1492" y="212"/>
                  </a:lnTo>
                  <a:lnTo>
                    <a:pt x="1412" y="230"/>
                  </a:lnTo>
                  <a:lnTo>
                    <a:pt x="1315" y="221"/>
                  </a:lnTo>
                  <a:lnTo>
                    <a:pt x="1271" y="291"/>
                  </a:lnTo>
                  <a:lnTo>
                    <a:pt x="1218" y="344"/>
                  </a:lnTo>
                  <a:lnTo>
                    <a:pt x="1130" y="344"/>
                  </a:lnTo>
                  <a:lnTo>
                    <a:pt x="1042" y="388"/>
                  </a:lnTo>
                  <a:lnTo>
                    <a:pt x="971" y="441"/>
                  </a:lnTo>
                  <a:lnTo>
                    <a:pt x="944" y="512"/>
                  </a:lnTo>
                  <a:lnTo>
                    <a:pt x="892" y="556"/>
                  </a:lnTo>
                  <a:lnTo>
                    <a:pt x="794" y="503"/>
                  </a:lnTo>
                  <a:lnTo>
                    <a:pt x="724" y="441"/>
                  </a:lnTo>
                  <a:lnTo>
                    <a:pt x="644" y="432"/>
                  </a:lnTo>
                  <a:lnTo>
                    <a:pt x="591" y="494"/>
                  </a:lnTo>
                  <a:lnTo>
                    <a:pt x="609" y="565"/>
                  </a:lnTo>
                  <a:lnTo>
                    <a:pt x="644" y="618"/>
                  </a:lnTo>
                  <a:lnTo>
                    <a:pt x="644" y="724"/>
                  </a:lnTo>
                  <a:lnTo>
                    <a:pt x="636" y="847"/>
                  </a:lnTo>
                  <a:lnTo>
                    <a:pt x="600" y="944"/>
                  </a:lnTo>
                  <a:lnTo>
                    <a:pt x="609" y="1033"/>
                  </a:lnTo>
                  <a:lnTo>
                    <a:pt x="636" y="1112"/>
                  </a:lnTo>
                  <a:lnTo>
                    <a:pt x="565" y="1103"/>
                  </a:lnTo>
                  <a:lnTo>
                    <a:pt x="539" y="1147"/>
                  </a:lnTo>
                  <a:lnTo>
                    <a:pt x="530" y="1200"/>
                  </a:lnTo>
                  <a:lnTo>
                    <a:pt x="494" y="1244"/>
                  </a:lnTo>
                  <a:lnTo>
                    <a:pt x="433" y="1280"/>
                  </a:lnTo>
                  <a:lnTo>
                    <a:pt x="380" y="1262"/>
                  </a:lnTo>
                  <a:lnTo>
                    <a:pt x="318" y="1315"/>
                  </a:lnTo>
                  <a:lnTo>
                    <a:pt x="327" y="1385"/>
                  </a:lnTo>
                  <a:lnTo>
                    <a:pt x="62" y="1597"/>
                  </a:lnTo>
                  <a:lnTo>
                    <a:pt x="0" y="1641"/>
                  </a:lnTo>
                  <a:lnTo>
                    <a:pt x="53" y="1641"/>
                  </a:lnTo>
                  <a:lnTo>
                    <a:pt x="62" y="1703"/>
                  </a:lnTo>
                  <a:lnTo>
                    <a:pt x="97" y="1738"/>
                  </a:lnTo>
                  <a:lnTo>
                    <a:pt x="141" y="1721"/>
                  </a:lnTo>
                  <a:lnTo>
                    <a:pt x="168" y="1791"/>
                  </a:lnTo>
                  <a:lnTo>
                    <a:pt x="168" y="1844"/>
                  </a:lnTo>
                  <a:lnTo>
                    <a:pt x="230" y="1827"/>
                  </a:lnTo>
                  <a:lnTo>
                    <a:pt x="256" y="1888"/>
                  </a:lnTo>
                  <a:lnTo>
                    <a:pt x="274" y="1950"/>
                  </a:lnTo>
                  <a:lnTo>
                    <a:pt x="327" y="1941"/>
                  </a:lnTo>
                  <a:lnTo>
                    <a:pt x="362" y="1985"/>
                  </a:lnTo>
                  <a:lnTo>
                    <a:pt x="406" y="1994"/>
                  </a:lnTo>
                  <a:lnTo>
                    <a:pt x="433" y="2038"/>
                  </a:lnTo>
                  <a:lnTo>
                    <a:pt x="477" y="2083"/>
                  </a:lnTo>
                  <a:lnTo>
                    <a:pt x="530" y="2109"/>
                  </a:lnTo>
                  <a:lnTo>
                    <a:pt x="583" y="2100"/>
                  </a:lnTo>
                  <a:lnTo>
                    <a:pt x="627" y="2118"/>
                  </a:lnTo>
                  <a:lnTo>
                    <a:pt x="662" y="2144"/>
                  </a:lnTo>
                  <a:lnTo>
                    <a:pt x="706" y="2118"/>
                  </a:lnTo>
                  <a:lnTo>
                    <a:pt x="741" y="2144"/>
                  </a:lnTo>
                  <a:lnTo>
                    <a:pt x="786" y="2118"/>
                  </a:lnTo>
                  <a:lnTo>
                    <a:pt x="839" y="2127"/>
                  </a:lnTo>
                  <a:lnTo>
                    <a:pt x="865" y="2171"/>
                  </a:lnTo>
                  <a:lnTo>
                    <a:pt x="918" y="2215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9" name="Freeform 30">
              <a:extLst>
                <a:ext uri="{FF2B5EF4-FFF2-40B4-BE49-F238E27FC236}">
                  <a16:creationId xmlns:a16="http://schemas.microsoft.com/office/drawing/2014/main" id="{3278FBEE-2766-4A49-A943-2CCCE3C49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8662" y="4833937"/>
              <a:ext cx="2109788" cy="1581150"/>
            </a:xfrm>
            <a:custGeom>
              <a:avLst/>
              <a:gdLst>
                <a:gd name="T0" fmla="*/ 803 w 5859"/>
                <a:gd name="T1" fmla="*/ 670 h 4394"/>
                <a:gd name="T2" fmla="*/ 1015 w 5859"/>
                <a:gd name="T3" fmla="*/ 759 h 4394"/>
                <a:gd name="T4" fmla="*/ 1332 w 5859"/>
                <a:gd name="T5" fmla="*/ 820 h 4394"/>
                <a:gd name="T6" fmla="*/ 1658 w 5859"/>
                <a:gd name="T7" fmla="*/ 785 h 4394"/>
                <a:gd name="T8" fmla="*/ 1949 w 5859"/>
                <a:gd name="T9" fmla="*/ 812 h 4394"/>
                <a:gd name="T10" fmla="*/ 2258 w 5859"/>
                <a:gd name="T11" fmla="*/ 794 h 4394"/>
                <a:gd name="T12" fmla="*/ 2532 w 5859"/>
                <a:gd name="T13" fmla="*/ 776 h 4394"/>
                <a:gd name="T14" fmla="*/ 2743 w 5859"/>
                <a:gd name="T15" fmla="*/ 520 h 4394"/>
                <a:gd name="T16" fmla="*/ 3052 w 5859"/>
                <a:gd name="T17" fmla="*/ 414 h 4394"/>
                <a:gd name="T18" fmla="*/ 3238 w 5859"/>
                <a:gd name="T19" fmla="*/ 150 h 4394"/>
                <a:gd name="T20" fmla="*/ 3564 w 5859"/>
                <a:gd name="T21" fmla="*/ 0 h 4394"/>
                <a:gd name="T22" fmla="*/ 3793 w 5859"/>
                <a:gd name="T23" fmla="*/ 106 h 4394"/>
                <a:gd name="T24" fmla="*/ 4076 w 5859"/>
                <a:gd name="T25" fmla="*/ 229 h 4394"/>
                <a:gd name="T26" fmla="*/ 4217 w 5859"/>
                <a:gd name="T27" fmla="*/ 450 h 4394"/>
                <a:gd name="T28" fmla="*/ 4561 w 5859"/>
                <a:gd name="T29" fmla="*/ 476 h 4394"/>
                <a:gd name="T30" fmla="*/ 4852 w 5859"/>
                <a:gd name="T31" fmla="*/ 520 h 4394"/>
                <a:gd name="T32" fmla="*/ 4861 w 5859"/>
                <a:gd name="T33" fmla="*/ 688 h 4394"/>
                <a:gd name="T34" fmla="*/ 4852 w 5859"/>
                <a:gd name="T35" fmla="*/ 953 h 4394"/>
                <a:gd name="T36" fmla="*/ 4914 w 5859"/>
                <a:gd name="T37" fmla="*/ 1129 h 4394"/>
                <a:gd name="T38" fmla="*/ 4994 w 5859"/>
                <a:gd name="T39" fmla="*/ 1120 h 4394"/>
                <a:gd name="T40" fmla="*/ 5214 w 5859"/>
                <a:gd name="T41" fmla="*/ 1120 h 4394"/>
                <a:gd name="T42" fmla="*/ 5426 w 5859"/>
                <a:gd name="T43" fmla="*/ 1209 h 4394"/>
                <a:gd name="T44" fmla="*/ 5523 w 5859"/>
                <a:gd name="T45" fmla="*/ 1253 h 4394"/>
                <a:gd name="T46" fmla="*/ 5779 w 5859"/>
                <a:gd name="T47" fmla="*/ 1209 h 4394"/>
                <a:gd name="T48" fmla="*/ 5814 w 5859"/>
                <a:gd name="T49" fmla="*/ 1367 h 4394"/>
                <a:gd name="T50" fmla="*/ 5250 w 5859"/>
                <a:gd name="T51" fmla="*/ 4393 h 4394"/>
                <a:gd name="T52" fmla="*/ 5100 w 5859"/>
                <a:gd name="T53" fmla="*/ 4146 h 4394"/>
                <a:gd name="T54" fmla="*/ 4861 w 5859"/>
                <a:gd name="T55" fmla="*/ 3961 h 4394"/>
                <a:gd name="T56" fmla="*/ 4508 w 5859"/>
                <a:gd name="T57" fmla="*/ 4014 h 4394"/>
                <a:gd name="T58" fmla="*/ 4994 w 5859"/>
                <a:gd name="T59" fmla="*/ 2866 h 4394"/>
                <a:gd name="T60" fmla="*/ 4817 w 5859"/>
                <a:gd name="T61" fmla="*/ 2743 h 4394"/>
                <a:gd name="T62" fmla="*/ 4658 w 5859"/>
                <a:gd name="T63" fmla="*/ 2619 h 4394"/>
                <a:gd name="T64" fmla="*/ 4455 w 5859"/>
                <a:gd name="T65" fmla="*/ 2593 h 4394"/>
                <a:gd name="T66" fmla="*/ 4226 w 5859"/>
                <a:gd name="T67" fmla="*/ 2452 h 4394"/>
                <a:gd name="T68" fmla="*/ 3952 w 5859"/>
                <a:gd name="T69" fmla="*/ 2469 h 4394"/>
                <a:gd name="T70" fmla="*/ 3732 w 5859"/>
                <a:gd name="T71" fmla="*/ 2575 h 4394"/>
                <a:gd name="T72" fmla="*/ 3467 w 5859"/>
                <a:gd name="T73" fmla="*/ 2593 h 4394"/>
                <a:gd name="T74" fmla="*/ 3193 w 5859"/>
                <a:gd name="T75" fmla="*/ 2381 h 4394"/>
                <a:gd name="T76" fmla="*/ 2982 w 5859"/>
                <a:gd name="T77" fmla="*/ 2566 h 4394"/>
                <a:gd name="T78" fmla="*/ 2690 w 5859"/>
                <a:gd name="T79" fmla="*/ 2716 h 4394"/>
                <a:gd name="T80" fmla="*/ 2346 w 5859"/>
                <a:gd name="T81" fmla="*/ 2708 h 4394"/>
                <a:gd name="T82" fmla="*/ 2073 w 5859"/>
                <a:gd name="T83" fmla="*/ 2769 h 4394"/>
                <a:gd name="T84" fmla="*/ 1764 w 5859"/>
                <a:gd name="T85" fmla="*/ 2725 h 4394"/>
                <a:gd name="T86" fmla="*/ 1526 w 5859"/>
                <a:gd name="T87" fmla="*/ 2611 h 4394"/>
                <a:gd name="T88" fmla="*/ 1578 w 5859"/>
                <a:gd name="T89" fmla="*/ 2399 h 4394"/>
                <a:gd name="T90" fmla="*/ 1517 w 5859"/>
                <a:gd name="T91" fmla="*/ 2187 h 4394"/>
                <a:gd name="T92" fmla="*/ 1368 w 5859"/>
                <a:gd name="T93" fmla="*/ 2108 h 4394"/>
                <a:gd name="T94" fmla="*/ 1094 w 5859"/>
                <a:gd name="T95" fmla="*/ 2072 h 4394"/>
                <a:gd name="T96" fmla="*/ 1121 w 5859"/>
                <a:gd name="T97" fmla="*/ 1843 h 4394"/>
                <a:gd name="T98" fmla="*/ 971 w 5859"/>
                <a:gd name="T99" fmla="*/ 1649 h 4394"/>
                <a:gd name="T100" fmla="*/ 582 w 5859"/>
                <a:gd name="T101" fmla="*/ 1473 h 4394"/>
                <a:gd name="T102" fmla="*/ 326 w 5859"/>
                <a:gd name="T103" fmla="*/ 1350 h 4394"/>
                <a:gd name="T104" fmla="*/ 123 w 5859"/>
                <a:gd name="T105" fmla="*/ 1209 h 4394"/>
                <a:gd name="T106" fmla="*/ 62 w 5859"/>
                <a:gd name="T107" fmla="*/ 997 h 4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59" h="4394">
                  <a:moveTo>
                    <a:pt x="0" y="856"/>
                  </a:moveTo>
                  <a:lnTo>
                    <a:pt x="600" y="662"/>
                  </a:lnTo>
                  <a:lnTo>
                    <a:pt x="688" y="679"/>
                  </a:lnTo>
                  <a:lnTo>
                    <a:pt x="741" y="653"/>
                  </a:lnTo>
                  <a:lnTo>
                    <a:pt x="803" y="670"/>
                  </a:lnTo>
                  <a:lnTo>
                    <a:pt x="865" y="670"/>
                  </a:lnTo>
                  <a:lnTo>
                    <a:pt x="865" y="714"/>
                  </a:lnTo>
                  <a:lnTo>
                    <a:pt x="953" y="714"/>
                  </a:lnTo>
                  <a:lnTo>
                    <a:pt x="953" y="785"/>
                  </a:lnTo>
                  <a:lnTo>
                    <a:pt x="1015" y="759"/>
                  </a:lnTo>
                  <a:lnTo>
                    <a:pt x="1068" y="803"/>
                  </a:lnTo>
                  <a:lnTo>
                    <a:pt x="1129" y="785"/>
                  </a:lnTo>
                  <a:lnTo>
                    <a:pt x="1209" y="759"/>
                  </a:lnTo>
                  <a:lnTo>
                    <a:pt x="1262" y="794"/>
                  </a:lnTo>
                  <a:lnTo>
                    <a:pt x="1332" y="820"/>
                  </a:lnTo>
                  <a:lnTo>
                    <a:pt x="1421" y="873"/>
                  </a:lnTo>
                  <a:lnTo>
                    <a:pt x="1508" y="847"/>
                  </a:lnTo>
                  <a:lnTo>
                    <a:pt x="1552" y="803"/>
                  </a:lnTo>
                  <a:lnTo>
                    <a:pt x="1587" y="759"/>
                  </a:lnTo>
                  <a:lnTo>
                    <a:pt x="1658" y="785"/>
                  </a:lnTo>
                  <a:lnTo>
                    <a:pt x="1720" y="838"/>
                  </a:lnTo>
                  <a:lnTo>
                    <a:pt x="1790" y="864"/>
                  </a:lnTo>
                  <a:lnTo>
                    <a:pt x="1843" y="847"/>
                  </a:lnTo>
                  <a:lnTo>
                    <a:pt x="1887" y="794"/>
                  </a:lnTo>
                  <a:lnTo>
                    <a:pt x="1949" y="812"/>
                  </a:lnTo>
                  <a:lnTo>
                    <a:pt x="2029" y="856"/>
                  </a:lnTo>
                  <a:lnTo>
                    <a:pt x="2099" y="917"/>
                  </a:lnTo>
                  <a:lnTo>
                    <a:pt x="2161" y="926"/>
                  </a:lnTo>
                  <a:lnTo>
                    <a:pt x="2214" y="864"/>
                  </a:lnTo>
                  <a:lnTo>
                    <a:pt x="2258" y="794"/>
                  </a:lnTo>
                  <a:lnTo>
                    <a:pt x="2302" y="776"/>
                  </a:lnTo>
                  <a:lnTo>
                    <a:pt x="2355" y="829"/>
                  </a:lnTo>
                  <a:lnTo>
                    <a:pt x="2408" y="847"/>
                  </a:lnTo>
                  <a:lnTo>
                    <a:pt x="2479" y="856"/>
                  </a:lnTo>
                  <a:lnTo>
                    <a:pt x="2532" y="776"/>
                  </a:lnTo>
                  <a:lnTo>
                    <a:pt x="2576" y="714"/>
                  </a:lnTo>
                  <a:lnTo>
                    <a:pt x="2584" y="644"/>
                  </a:lnTo>
                  <a:lnTo>
                    <a:pt x="2611" y="573"/>
                  </a:lnTo>
                  <a:lnTo>
                    <a:pt x="2682" y="538"/>
                  </a:lnTo>
                  <a:lnTo>
                    <a:pt x="2743" y="520"/>
                  </a:lnTo>
                  <a:lnTo>
                    <a:pt x="2761" y="450"/>
                  </a:lnTo>
                  <a:lnTo>
                    <a:pt x="2796" y="406"/>
                  </a:lnTo>
                  <a:lnTo>
                    <a:pt x="2885" y="432"/>
                  </a:lnTo>
                  <a:lnTo>
                    <a:pt x="2964" y="450"/>
                  </a:lnTo>
                  <a:lnTo>
                    <a:pt x="3052" y="414"/>
                  </a:lnTo>
                  <a:lnTo>
                    <a:pt x="3079" y="335"/>
                  </a:lnTo>
                  <a:lnTo>
                    <a:pt x="3105" y="273"/>
                  </a:lnTo>
                  <a:lnTo>
                    <a:pt x="3149" y="238"/>
                  </a:lnTo>
                  <a:lnTo>
                    <a:pt x="3211" y="212"/>
                  </a:lnTo>
                  <a:lnTo>
                    <a:pt x="3238" y="150"/>
                  </a:lnTo>
                  <a:lnTo>
                    <a:pt x="3264" y="123"/>
                  </a:lnTo>
                  <a:lnTo>
                    <a:pt x="3352" y="97"/>
                  </a:lnTo>
                  <a:lnTo>
                    <a:pt x="3485" y="97"/>
                  </a:lnTo>
                  <a:lnTo>
                    <a:pt x="3555" y="70"/>
                  </a:lnTo>
                  <a:lnTo>
                    <a:pt x="3564" y="0"/>
                  </a:lnTo>
                  <a:lnTo>
                    <a:pt x="3617" y="44"/>
                  </a:lnTo>
                  <a:lnTo>
                    <a:pt x="3696" y="35"/>
                  </a:lnTo>
                  <a:lnTo>
                    <a:pt x="3758" y="17"/>
                  </a:lnTo>
                  <a:lnTo>
                    <a:pt x="3785" y="62"/>
                  </a:lnTo>
                  <a:lnTo>
                    <a:pt x="3793" y="106"/>
                  </a:lnTo>
                  <a:lnTo>
                    <a:pt x="3873" y="123"/>
                  </a:lnTo>
                  <a:lnTo>
                    <a:pt x="3917" y="150"/>
                  </a:lnTo>
                  <a:lnTo>
                    <a:pt x="3970" y="123"/>
                  </a:lnTo>
                  <a:lnTo>
                    <a:pt x="4032" y="185"/>
                  </a:lnTo>
                  <a:lnTo>
                    <a:pt x="4076" y="229"/>
                  </a:lnTo>
                  <a:lnTo>
                    <a:pt x="3996" y="273"/>
                  </a:lnTo>
                  <a:lnTo>
                    <a:pt x="4067" y="326"/>
                  </a:lnTo>
                  <a:lnTo>
                    <a:pt x="4102" y="353"/>
                  </a:lnTo>
                  <a:lnTo>
                    <a:pt x="4111" y="423"/>
                  </a:lnTo>
                  <a:lnTo>
                    <a:pt x="4217" y="450"/>
                  </a:lnTo>
                  <a:lnTo>
                    <a:pt x="4261" y="406"/>
                  </a:lnTo>
                  <a:lnTo>
                    <a:pt x="4367" y="459"/>
                  </a:lnTo>
                  <a:lnTo>
                    <a:pt x="4411" y="441"/>
                  </a:lnTo>
                  <a:lnTo>
                    <a:pt x="4447" y="467"/>
                  </a:lnTo>
                  <a:lnTo>
                    <a:pt x="4561" y="476"/>
                  </a:lnTo>
                  <a:lnTo>
                    <a:pt x="4614" y="547"/>
                  </a:lnTo>
                  <a:lnTo>
                    <a:pt x="4685" y="573"/>
                  </a:lnTo>
                  <a:lnTo>
                    <a:pt x="4755" y="582"/>
                  </a:lnTo>
                  <a:lnTo>
                    <a:pt x="4791" y="520"/>
                  </a:lnTo>
                  <a:lnTo>
                    <a:pt x="4852" y="520"/>
                  </a:lnTo>
                  <a:lnTo>
                    <a:pt x="4905" y="538"/>
                  </a:lnTo>
                  <a:lnTo>
                    <a:pt x="4870" y="582"/>
                  </a:lnTo>
                  <a:lnTo>
                    <a:pt x="4808" y="626"/>
                  </a:lnTo>
                  <a:lnTo>
                    <a:pt x="4791" y="697"/>
                  </a:lnTo>
                  <a:lnTo>
                    <a:pt x="4861" y="688"/>
                  </a:lnTo>
                  <a:lnTo>
                    <a:pt x="4870" y="767"/>
                  </a:lnTo>
                  <a:lnTo>
                    <a:pt x="4861" y="838"/>
                  </a:lnTo>
                  <a:lnTo>
                    <a:pt x="4817" y="856"/>
                  </a:lnTo>
                  <a:lnTo>
                    <a:pt x="4808" y="900"/>
                  </a:lnTo>
                  <a:lnTo>
                    <a:pt x="4852" y="953"/>
                  </a:lnTo>
                  <a:lnTo>
                    <a:pt x="4905" y="997"/>
                  </a:lnTo>
                  <a:lnTo>
                    <a:pt x="4870" y="1059"/>
                  </a:lnTo>
                  <a:lnTo>
                    <a:pt x="4808" y="1085"/>
                  </a:lnTo>
                  <a:lnTo>
                    <a:pt x="4835" y="1129"/>
                  </a:lnTo>
                  <a:lnTo>
                    <a:pt x="4914" y="1129"/>
                  </a:lnTo>
                  <a:lnTo>
                    <a:pt x="4923" y="1191"/>
                  </a:lnTo>
                  <a:lnTo>
                    <a:pt x="4985" y="1235"/>
                  </a:lnTo>
                  <a:lnTo>
                    <a:pt x="5038" y="1191"/>
                  </a:lnTo>
                  <a:lnTo>
                    <a:pt x="5064" y="1138"/>
                  </a:lnTo>
                  <a:lnTo>
                    <a:pt x="4994" y="1120"/>
                  </a:lnTo>
                  <a:lnTo>
                    <a:pt x="5038" y="1085"/>
                  </a:lnTo>
                  <a:lnTo>
                    <a:pt x="5117" y="1085"/>
                  </a:lnTo>
                  <a:lnTo>
                    <a:pt x="5170" y="1076"/>
                  </a:lnTo>
                  <a:lnTo>
                    <a:pt x="5250" y="1067"/>
                  </a:lnTo>
                  <a:lnTo>
                    <a:pt x="5214" y="1120"/>
                  </a:lnTo>
                  <a:lnTo>
                    <a:pt x="5214" y="1182"/>
                  </a:lnTo>
                  <a:lnTo>
                    <a:pt x="5276" y="1200"/>
                  </a:lnTo>
                  <a:lnTo>
                    <a:pt x="5329" y="1173"/>
                  </a:lnTo>
                  <a:lnTo>
                    <a:pt x="5355" y="1138"/>
                  </a:lnTo>
                  <a:lnTo>
                    <a:pt x="5426" y="1209"/>
                  </a:lnTo>
                  <a:lnTo>
                    <a:pt x="5435" y="1147"/>
                  </a:lnTo>
                  <a:lnTo>
                    <a:pt x="5479" y="1120"/>
                  </a:lnTo>
                  <a:lnTo>
                    <a:pt x="5532" y="1165"/>
                  </a:lnTo>
                  <a:lnTo>
                    <a:pt x="5558" y="1217"/>
                  </a:lnTo>
                  <a:lnTo>
                    <a:pt x="5523" y="1253"/>
                  </a:lnTo>
                  <a:lnTo>
                    <a:pt x="5567" y="1332"/>
                  </a:lnTo>
                  <a:lnTo>
                    <a:pt x="5638" y="1262"/>
                  </a:lnTo>
                  <a:lnTo>
                    <a:pt x="5700" y="1297"/>
                  </a:lnTo>
                  <a:lnTo>
                    <a:pt x="5761" y="1279"/>
                  </a:lnTo>
                  <a:lnTo>
                    <a:pt x="5779" y="1209"/>
                  </a:lnTo>
                  <a:lnTo>
                    <a:pt x="5779" y="1165"/>
                  </a:lnTo>
                  <a:lnTo>
                    <a:pt x="5814" y="1129"/>
                  </a:lnTo>
                  <a:lnTo>
                    <a:pt x="5858" y="1182"/>
                  </a:lnTo>
                  <a:lnTo>
                    <a:pt x="5823" y="1279"/>
                  </a:lnTo>
                  <a:lnTo>
                    <a:pt x="5814" y="1367"/>
                  </a:lnTo>
                  <a:lnTo>
                    <a:pt x="5841" y="1429"/>
                  </a:lnTo>
                  <a:lnTo>
                    <a:pt x="5814" y="1500"/>
                  </a:lnTo>
                  <a:lnTo>
                    <a:pt x="5788" y="1587"/>
                  </a:lnTo>
                  <a:lnTo>
                    <a:pt x="5797" y="1640"/>
                  </a:lnTo>
                  <a:lnTo>
                    <a:pt x="5250" y="4393"/>
                  </a:lnTo>
                  <a:lnTo>
                    <a:pt x="5197" y="4358"/>
                  </a:lnTo>
                  <a:lnTo>
                    <a:pt x="5170" y="4287"/>
                  </a:lnTo>
                  <a:lnTo>
                    <a:pt x="5117" y="4261"/>
                  </a:lnTo>
                  <a:lnTo>
                    <a:pt x="5100" y="4208"/>
                  </a:lnTo>
                  <a:lnTo>
                    <a:pt x="5100" y="4146"/>
                  </a:lnTo>
                  <a:lnTo>
                    <a:pt x="5064" y="4102"/>
                  </a:lnTo>
                  <a:lnTo>
                    <a:pt x="4985" y="4084"/>
                  </a:lnTo>
                  <a:lnTo>
                    <a:pt x="4941" y="4058"/>
                  </a:lnTo>
                  <a:lnTo>
                    <a:pt x="4888" y="4005"/>
                  </a:lnTo>
                  <a:lnTo>
                    <a:pt x="4861" y="3961"/>
                  </a:lnTo>
                  <a:lnTo>
                    <a:pt x="4782" y="3934"/>
                  </a:lnTo>
                  <a:lnTo>
                    <a:pt x="4729" y="3987"/>
                  </a:lnTo>
                  <a:lnTo>
                    <a:pt x="4676" y="4040"/>
                  </a:lnTo>
                  <a:lnTo>
                    <a:pt x="4579" y="4014"/>
                  </a:lnTo>
                  <a:lnTo>
                    <a:pt x="4508" y="4014"/>
                  </a:lnTo>
                  <a:lnTo>
                    <a:pt x="4411" y="4022"/>
                  </a:lnTo>
                  <a:lnTo>
                    <a:pt x="4341" y="4005"/>
                  </a:lnTo>
                  <a:lnTo>
                    <a:pt x="5108" y="2911"/>
                  </a:lnTo>
                  <a:lnTo>
                    <a:pt x="5082" y="2805"/>
                  </a:lnTo>
                  <a:lnTo>
                    <a:pt x="4994" y="2866"/>
                  </a:lnTo>
                  <a:lnTo>
                    <a:pt x="4994" y="2796"/>
                  </a:lnTo>
                  <a:lnTo>
                    <a:pt x="4932" y="2805"/>
                  </a:lnTo>
                  <a:lnTo>
                    <a:pt x="4923" y="2752"/>
                  </a:lnTo>
                  <a:lnTo>
                    <a:pt x="4905" y="2699"/>
                  </a:lnTo>
                  <a:lnTo>
                    <a:pt x="4817" y="2743"/>
                  </a:lnTo>
                  <a:lnTo>
                    <a:pt x="4764" y="2725"/>
                  </a:lnTo>
                  <a:lnTo>
                    <a:pt x="4817" y="2681"/>
                  </a:lnTo>
                  <a:lnTo>
                    <a:pt x="4764" y="2664"/>
                  </a:lnTo>
                  <a:lnTo>
                    <a:pt x="4702" y="2690"/>
                  </a:lnTo>
                  <a:lnTo>
                    <a:pt x="4658" y="2619"/>
                  </a:lnTo>
                  <a:lnTo>
                    <a:pt x="4614" y="2646"/>
                  </a:lnTo>
                  <a:lnTo>
                    <a:pt x="4552" y="2602"/>
                  </a:lnTo>
                  <a:lnTo>
                    <a:pt x="4535" y="2664"/>
                  </a:lnTo>
                  <a:lnTo>
                    <a:pt x="4464" y="2655"/>
                  </a:lnTo>
                  <a:lnTo>
                    <a:pt x="4455" y="2593"/>
                  </a:lnTo>
                  <a:lnTo>
                    <a:pt x="4429" y="2540"/>
                  </a:lnTo>
                  <a:lnTo>
                    <a:pt x="4349" y="2531"/>
                  </a:lnTo>
                  <a:lnTo>
                    <a:pt x="4296" y="2487"/>
                  </a:lnTo>
                  <a:lnTo>
                    <a:pt x="4235" y="2496"/>
                  </a:lnTo>
                  <a:lnTo>
                    <a:pt x="4226" y="2452"/>
                  </a:lnTo>
                  <a:lnTo>
                    <a:pt x="4164" y="2408"/>
                  </a:lnTo>
                  <a:lnTo>
                    <a:pt x="4102" y="2434"/>
                  </a:lnTo>
                  <a:lnTo>
                    <a:pt x="4032" y="2399"/>
                  </a:lnTo>
                  <a:lnTo>
                    <a:pt x="4041" y="2487"/>
                  </a:lnTo>
                  <a:lnTo>
                    <a:pt x="3952" y="2469"/>
                  </a:lnTo>
                  <a:lnTo>
                    <a:pt x="3882" y="2461"/>
                  </a:lnTo>
                  <a:lnTo>
                    <a:pt x="3873" y="2514"/>
                  </a:lnTo>
                  <a:lnTo>
                    <a:pt x="3846" y="2575"/>
                  </a:lnTo>
                  <a:lnTo>
                    <a:pt x="3776" y="2593"/>
                  </a:lnTo>
                  <a:lnTo>
                    <a:pt x="3732" y="2575"/>
                  </a:lnTo>
                  <a:lnTo>
                    <a:pt x="3652" y="2602"/>
                  </a:lnTo>
                  <a:lnTo>
                    <a:pt x="3599" y="2611"/>
                  </a:lnTo>
                  <a:lnTo>
                    <a:pt x="3538" y="2558"/>
                  </a:lnTo>
                  <a:lnTo>
                    <a:pt x="3502" y="2487"/>
                  </a:lnTo>
                  <a:lnTo>
                    <a:pt x="3467" y="2593"/>
                  </a:lnTo>
                  <a:lnTo>
                    <a:pt x="3440" y="2478"/>
                  </a:lnTo>
                  <a:lnTo>
                    <a:pt x="3352" y="2461"/>
                  </a:lnTo>
                  <a:lnTo>
                    <a:pt x="3308" y="2434"/>
                  </a:lnTo>
                  <a:lnTo>
                    <a:pt x="3202" y="2452"/>
                  </a:lnTo>
                  <a:lnTo>
                    <a:pt x="3193" y="2381"/>
                  </a:lnTo>
                  <a:lnTo>
                    <a:pt x="3132" y="2408"/>
                  </a:lnTo>
                  <a:lnTo>
                    <a:pt x="3070" y="2425"/>
                  </a:lnTo>
                  <a:lnTo>
                    <a:pt x="3043" y="2496"/>
                  </a:lnTo>
                  <a:lnTo>
                    <a:pt x="3035" y="2549"/>
                  </a:lnTo>
                  <a:lnTo>
                    <a:pt x="2982" y="2566"/>
                  </a:lnTo>
                  <a:lnTo>
                    <a:pt x="2973" y="2611"/>
                  </a:lnTo>
                  <a:lnTo>
                    <a:pt x="2902" y="2611"/>
                  </a:lnTo>
                  <a:lnTo>
                    <a:pt x="2814" y="2593"/>
                  </a:lnTo>
                  <a:lnTo>
                    <a:pt x="2752" y="2646"/>
                  </a:lnTo>
                  <a:lnTo>
                    <a:pt x="2690" y="2716"/>
                  </a:lnTo>
                  <a:lnTo>
                    <a:pt x="2637" y="2708"/>
                  </a:lnTo>
                  <a:lnTo>
                    <a:pt x="2567" y="2734"/>
                  </a:lnTo>
                  <a:lnTo>
                    <a:pt x="2496" y="2752"/>
                  </a:lnTo>
                  <a:lnTo>
                    <a:pt x="2434" y="2716"/>
                  </a:lnTo>
                  <a:lnTo>
                    <a:pt x="2346" y="2708"/>
                  </a:lnTo>
                  <a:lnTo>
                    <a:pt x="2267" y="2725"/>
                  </a:lnTo>
                  <a:lnTo>
                    <a:pt x="2205" y="2699"/>
                  </a:lnTo>
                  <a:lnTo>
                    <a:pt x="2152" y="2672"/>
                  </a:lnTo>
                  <a:lnTo>
                    <a:pt x="2117" y="2725"/>
                  </a:lnTo>
                  <a:lnTo>
                    <a:pt x="2073" y="2769"/>
                  </a:lnTo>
                  <a:lnTo>
                    <a:pt x="2037" y="2699"/>
                  </a:lnTo>
                  <a:lnTo>
                    <a:pt x="2011" y="2752"/>
                  </a:lnTo>
                  <a:lnTo>
                    <a:pt x="1896" y="2761"/>
                  </a:lnTo>
                  <a:lnTo>
                    <a:pt x="1799" y="2778"/>
                  </a:lnTo>
                  <a:lnTo>
                    <a:pt x="1764" y="2725"/>
                  </a:lnTo>
                  <a:lnTo>
                    <a:pt x="1764" y="2690"/>
                  </a:lnTo>
                  <a:lnTo>
                    <a:pt x="1711" y="2672"/>
                  </a:lnTo>
                  <a:lnTo>
                    <a:pt x="1631" y="2672"/>
                  </a:lnTo>
                  <a:lnTo>
                    <a:pt x="1552" y="2646"/>
                  </a:lnTo>
                  <a:lnTo>
                    <a:pt x="1526" y="2611"/>
                  </a:lnTo>
                  <a:lnTo>
                    <a:pt x="1491" y="2540"/>
                  </a:lnTo>
                  <a:lnTo>
                    <a:pt x="1543" y="2522"/>
                  </a:lnTo>
                  <a:lnTo>
                    <a:pt x="1570" y="2478"/>
                  </a:lnTo>
                  <a:lnTo>
                    <a:pt x="1623" y="2443"/>
                  </a:lnTo>
                  <a:lnTo>
                    <a:pt x="1578" y="2399"/>
                  </a:lnTo>
                  <a:lnTo>
                    <a:pt x="1614" y="2372"/>
                  </a:lnTo>
                  <a:lnTo>
                    <a:pt x="1561" y="2319"/>
                  </a:lnTo>
                  <a:lnTo>
                    <a:pt x="1570" y="2258"/>
                  </a:lnTo>
                  <a:lnTo>
                    <a:pt x="1570" y="2205"/>
                  </a:lnTo>
                  <a:lnTo>
                    <a:pt x="1517" y="2187"/>
                  </a:lnTo>
                  <a:lnTo>
                    <a:pt x="1517" y="2134"/>
                  </a:lnTo>
                  <a:lnTo>
                    <a:pt x="1456" y="2143"/>
                  </a:lnTo>
                  <a:lnTo>
                    <a:pt x="1447" y="2081"/>
                  </a:lnTo>
                  <a:lnTo>
                    <a:pt x="1421" y="2134"/>
                  </a:lnTo>
                  <a:lnTo>
                    <a:pt x="1368" y="2108"/>
                  </a:lnTo>
                  <a:lnTo>
                    <a:pt x="1324" y="2143"/>
                  </a:lnTo>
                  <a:lnTo>
                    <a:pt x="1244" y="2143"/>
                  </a:lnTo>
                  <a:lnTo>
                    <a:pt x="1191" y="2125"/>
                  </a:lnTo>
                  <a:lnTo>
                    <a:pt x="1147" y="2072"/>
                  </a:lnTo>
                  <a:lnTo>
                    <a:pt x="1094" y="2072"/>
                  </a:lnTo>
                  <a:lnTo>
                    <a:pt x="1050" y="2019"/>
                  </a:lnTo>
                  <a:lnTo>
                    <a:pt x="1068" y="1958"/>
                  </a:lnTo>
                  <a:lnTo>
                    <a:pt x="1138" y="1914"/>
                  </a:lnTo>
                  <a:lnTo>
                    <a:pt x="1076" y="1896"/>
                  </a:lnTo>
                  <a:lnTo>
                    <a:pt x="1121" y="1843"/>
                  </a:lnTo>
                  <a:lnTo>
                    <a:pt x="1059" y="1808"/>
                  </a:lnTo>
                  <a:lnTo>
                    <a:pt x="1015" y="1772"/>
                  </a:lnTo>
                  <a:lnTo>
                    <a:pt x="1032" y="1737"/>
                  </a:lnTo>
                  <a:lnTo>
                    <a:pt x="979" y="1702"/>
                  </a:lnTo>
                  <a:lnTo>
                    <a:pt x="971" y="1649"/>
                  </a:lnTo>
                  <a:lnTo>
                    <a:pt x="909" y="1605"/>
                  </a:lnTo>
                  <a:lnTo>
                    <a:pt x="873" y="1578"/>
                  </a:lnTo>
                  <a:lnTo>
                    <a:pt x="662" y="1562"/>
                  </a:lnTo>
                  <a:lnTo>
                    <a:pt x="618" y="1535"/>
                  </a:lnTo>
                  <a:lnTo>
                    <a:pt x="582" y="1473"/>
                  </a:lnTo>
                  <a:lnTo>
                    <a:pt x="556" y="1420"/>
                  </a:lnTo>
                  <a:lnTo>
                    <a:pt x="503" y="1456"/>
                  </a:lnTo>
                  <a:lnTo>
                    <a:pt x="450" y="1438"/>
                  </a:lnTo>
                  <a:lnTo>
                    <a:pt x="423" y="1385"/>
                  </a:lnTo>
                  <a:lnTo>
                    <a:pt x="326" y="1350"/>
                  </a:lnTo>
                  <a:lnTo>
                    <a:pt x="256" y="1332"/>
                  </a:lnTo>
                  <a:lnTo>
                    <a:pt x="194" y="1350"/>
                  </a:lnTo>
                  <a:lnTo>
                    <a:pt x="141" y="1306"/>
                  </a:lnTo>
                  <a:lnTo>
                    <a:pt x="150" y="1253"/>
                  </a:lnTo>
                  <a:lnTo>
                    <a:pt x="123" y="1209"/>
                  </a:lnTo>
                  <a:lnTo>
                    <a:pt x="159" y="1165"/>
                  </a:lnTo>
                  <a:lnTo>
                    <a:pt x="123" y="1112"/>
                  </a:lnTo>
                  <a:lnTo>
                    <a:pt x="79" y="1085"/>
                  </a:lnTo>
                  <a:lnTo>
                    <a:pt x="0" y="1041"/>
                  </a:lnTo>
                  <a:lnTo>
                    <a:pt x="62" y="997"/>
                  </a:lnTo>
                  <a:lnTo>
                    <a:pt x="53" y="944"/>
                  </a:lnTo>
                  <a:lnTo>
                    <a:pt x="0" y="856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30" name="Freeform 31">
              <a:extLst>
                <a:ext uri="{FF2B5EF4-FFF2-40B4-BE49-F238E27FC236}">
                  <a16:creationId xmlns:a16="http://schemas.microsoft.com/office/drawing/2014/main" id="{E531E652-717A-436E-8606-FB51ECA95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5737" y="596900"/>
              <a:ext cx="231775" cy="288925"/>
            </a:xfrm>
            <a:custGeom>
              <a:avLst/>
              <a:gdLst>
                <a:gd name="T0" fmla="*/ 573 w 645"/>
                <a:gd name="T1" fmla="*/ 0 h 804"/>
                <a:gd name="T2" fmla="*/ 485 w 645"/>
                <a:gd name="T3" fmla="*/ 0 h 804"/>
                <a:gd name="T4" fmla="*/ 379 w 645"/>
                <a:gd name="T5" fmla="*/ 18 h 804"/>
                <a:gd name="T6" fmla="*/ 317 w 645"/>
                <a:gd name="T7" fmla="*/ 70 h 804"/>
                <a:gd name="T8" fmla="*/ 265 w 645"/>
                <a:gd name="T9" fmla="*/ 123 h 804"/>
                <a:gd name="T10" fmla="*/ 212 w 645"/>
                <a:gd name="T11" fmla="*/ 141 h 804"/>
                <a:gd name="T12" fmla="*/ 194 w 645"/>
                <a:gd name="T13" fmla="*/ 176 h 804"/>
                <a:gd name="T14" fmla="*/ 123 w 645"/>
                <a:gd name="T15" fmla="*/ 203 h 804"/>
                <a:gd name="T16" fmla="*/ 44 w 645"/>
                <a:gd name="T17" fmla="*/ 212 h 804"/>
                <a:gd name="T18" fmla="*/ 9 w 645"/>
                <a:gd name="T19" fmla="*/ 265 h 804"/>
                <a:gd name="T20" fmla="*/ 0 w 645"/>
                <a:gd name="T21" fmla="*/ 326 h 804"/>
                <a:gd name="T22" fmla="*/ 9 w 645"/>
                <a:gd name="T23" fmla="*/ 388 h 804"/>
                <a:gd name="T24" fmla="*/ 17 w 645"/>
                <a:gd name="T25" fmla="*/ 450 h 804"/>
                <a:gd name="T26" fmla="*/ 9 w 645"/>
                <a:gd name="T27" fmla="*/ 512 h 804"/>
                <a:gd name="T28" fmla="*/ 53 w 645"/>
                <a:gd name="T29" fmla="*/ 547 h 804"/>
                <a:gd name="T30" fmla="*/ 62 w 645"/>
                <a:gd name="T31" fmla="*/ 600 h 804"/>
                <a:gd name="T32" fmla="*/ 123 w 645"/>
                <a:gd name="T33" fmla="*/ 600 h 804"/>
                <a:gd name="T34" fmla="*/ 176 w 645"/>
                <a:gd name="T35" fmla="*/ 635 h 804"/>
                <a:gd name="T36" fmla="*/ 185 w 645"/>
                <a:gd name="T37" fmla="*/ 688 h 804"/>
                <a:gd name="T38" fmla="*/ 256 w 645"/>
                <a:gd name="T39" fmla="*/ 679 h 804"/>
                <a:gd name="T40" fmla="*/ 335 w 645"/>
                <a:gd name="T41" fmla="*/ 697 h 804"/>
                <a:gd name="T42" fmla="*/ 379 w 645"/>
                <a:gd name="T43" fmla="*/ 715 h 804"/>
                <a:gd name="T44" fmla="*/ 432 w 645"/>
                <a:gd name="T45" fmla="*/ 803 h 804"/>
                <a:gd name="T46" fmla="*/ 476 w 645"/>
                <a:gd name="T47" fmla="*/ 768 h 804"/>
                <a:gd name="T48" fmla="*/ 503 w 645"/>
                <a:gd name="T49" fmla="*/ 706 h 804"/>
                <a:gd name="T50" fmla="*/ 520 w 645"/>
                <a:gd name="T51" fmla="*/ 662 h 804"/>
                <a:gd name="T52" fmla="*/ 547 w 645"/>
                <a:gd name="T53" fmla="*/ 591 h 804"/>
                <a:gd name="T54" fmla="*/ 556 w 645"/>
                <a:gd name="T55" fmla="*/ 538 h 804"/>
                <a:gd name="T56" fmla="*/ 600 w 645"/>
                <a:gd name="T57" fmla="*/ 476 h 804"/>
                <a:gd name="T58" fmla="*/ 626 w 645"/>
                <a:gd name="T59" fmla="*/ 423 h 804"/>
                <a:gd name="T60" fmla="*/ 626 w 645"/>
                <a:gd name="T61" fmla="*/ 353 h 804"/>
                <a:gd name="T62" fmla="*/ 609 w 645"/>
                <a:gd name="T63" fmla="*/ 300 h 804"/>
                <a:gd name="T64" fmla="*/ 644 w 645"/>
                <a:gd name="T65" fmla="*/ 238 h 804"/>
                <a:gd name="T66" fmla="*/ 618 w 645"/>
                <a:gd name="T67" fmla="*/ 176 h 804"/>
                <a:gd name="T68" fmla="*/ 618 w 645"/>
                <a:gd name="T69" fmla="*/ 70 h 804"/>
                <a:gd name="T70" fmla="*/ 573 w 645"/>
                <a:gd name="T71" fmla="*/ 0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45" h="804">
                  <a:moveTo>
                    <a:pt x="573" y="0"/>
                  </a:moveTo>
                  <a:lnTo>
                    <a:pt x="485" y="0"/>
                  </a:lnTo>
                  <a:lnTo>
                    <a:pt x="379" y="18"/>
                  </a:lnTo>
                  <a:lnTo>
                    <a:pt x="317" y="70"/>
                  </a:lnTo>
                  <a:lnTo>
                    <a:pt x="265" y="123"/>
                  </a:lnTo>
                  <a:lnTo>
                    <a:pt x="212" y="141"/>
                  </a:lnTo>
                  <a:lnTo>
                    <a:pt x="194" y="176"/>
                  </a:lnTo>
                  <a:lnTo>
                    <a:pt x="123" y="203"/>
                  </a:lnTo>
                  <a:lnTo>
                    <a:pt x="44" y="212"/>
                  </a:lnTo>
                  <a:lnTo>
                    <a:pt x="9" y="265"/>
                  </a:lnTo>
                  <a:lnTo>
                    <a:pt x="0" y="326"/>
                  </a:lnTo>
                  <a:lnTo>
                    <a:pt x="9" y="388"/>
                  </a:lnTo>
                  <a:lnTo>
                    <a:pt x="17" y="450"/>
                  </a:lnTo>
                  <a:lnTo>
                    <a:pt x="9" y="512"/>
                  </a:lnTo>
                  <a:lnTo>
                    <a:pt x="53" y="547"/>
                  </a:lnTo>
                  <a:lnTo>
                    <a:pt x="62" y="600"/>
                  </a:lnTo>
                  <a:lnTo>
                    <a:pt x="123" y="600"/>
                  </a:lnTo>
                  <a:lnTo>
                    <a:pt x="176" y="635"/>
                  </a:lnTo>
                  <a:lnTo>
                    <a:pt x="185" y="688"/>
                  </a:lnTo>
                  <a:lnTo>
                    <a:pt x="256" y="679"/>
                  </a:lnTo>
                  <a:lnTo>
                    <a:pt x="335" y="697"/>
                  </a:lnTo>
                  <a:lnTo>
                    <a:pt x="379" y="715"/>
                  </a:lnTo>
                  <a:lnTo>
                    <a:pt x="432" y="803"/>
                  </a:lnTo>
                  <a:lnTo>
                    <a:pt x="476" y="768"/>
                  </a:lnTo>
                  <a:lnTo>
                    <a:pt x="503" y="706"/>
                  </a:lnTo>
                  <a:lnTo>
                    <a:pt x="520" y="662"/>
                  </a:lnTo>
                  <a:lnTo>
                    <a:pt x="547" y="591"/>
                  </a:lnTo>
                  <a:lnTo>
                    <a:pt x="556" y="538"/>
                  </a:lnTo>
                  <a:lnTo>
                    <a:pt x="600" y="476"/>
                  </a:lnTo>
                  <a:lnTo>
                    <a:pt x="626" y="423"/>
                  </a:lnTo>
                  <a:lnTo>
                    <a:pt x="626" y="353"/>
                  </a:lnTo>
                  <a:lnTo>
                    <a:pt x="609" y="300"/>
                  </a:lnTo>
                  <a:lnTo>
                    <a:pt x="644" y="238"/>
                  </a:lnTo>
                  <a:lnTo>
                    <a:pt x="618" y="176"/>
                  </a:lnTo>
                  <a:lnTo>
                    <a:pt x="618" y="70"/>
                  </a:lnTo>
                  <a:lnTo>
                    <a:pt x="573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31" name="Freeform 997">
              <a:extLst>
                <a:ext uri="{FF2B5EF4-FFF2-40B4-BE49-F238E27FC236}">
                  <a16:creationId xmlns:a16="http://schemas.microsoft.com/office/drawing/2014/main" id="{05970A6B-1C99-431E-A25A-5854161A7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822" y="79357"/>
              <a:ext cx="274764" cy="516091"/>
            </a:xfrm>
            <a:custGeom>
              <a:avLst/>
              <a:gdLst>
                <a:gd name="T0" fmla="*/ 6 w 13"/>
                <a:gd name="T1" fmla="*/ 0 h 24"/>
                <a:gd name="T2" fmla="*/ 3 w 13"/>
                <a:gd name="T3" fmla="*/ 3 h 24"/>
                <a:gd name="T4" fmla="*/ 3 w 13"/>
                <a:gd name="T5" fmla="*/ 6 h 24"/>
                <a:gd name="T6" fmla="*/ 1 w 13"/>
                <a:gd name="T7" fmla="*/ 8 h 24"/>
                <a:gd name="T8" fmla="*/ 0 w 13"/>
                <a:gd name="T9" fmla="*/ 13 h 24"/>
                <a:gd name="T10" fmla="*/ 2 w 13"/>
                <a:gd name="T11" fmla="*/ 17 h 24"/>
                <a:gd name="T12" fmla="*/ 1 w 13"/>
                <a:gd name="T13" fmla="*/ 21 h 24"/>
                <a:gd name="T14" fmla="*/ 4 w 13"/>
                <a:gd name="T15" fmla="*/ 24 h 24"/>
                <a:gd name="T16" fmla="*/ 8 w 13"/>
                <a:gd name="T17" fmla="*/ 19 h 24"/>
                <a:gd name="T18" fmla="*/ 9 w 13"/>
                <a:gd name="T19" fmla="*/ 13 h 24"/>
                <a:gd name="T20" fmla="*/ 10 w 13"/>
                <a:gd name="T21" fmla="*/ 6 h 24"/>
                <a:gd name="T22" fmla="*/ 13 w 13"/>
                <a:gd name="T23" fmla="*/ 5 h 24"/>
                <a:gd name="T24" fmla="*/ 6 w 13"/>
                <a:gd name="T25" fmla="*/ 0 h 24"/>
                <a:gd name="T26" fmla="*/ 6 w 13"/>
                <a:gd name="T27" fmla="*/ 0 h 24"/>
                <a:gd name="T28" fmla="*/ 6 w 13"/>
                <a:gd name="T29" fmla="*/ 0 h 24"/>
                <a:gd name="T30" fmla="*/ 6 w 13"/>
                <a:gd name="T31" fmla="*/ 0 h 24"/>
                <a:gd name="T32" fmla="*/ 6 w 13"/>
                <a:gd name="T33" fmla="*/ 0 h 24"/>
                <a:gd name="T34" fmla="*/ 6 w 13"/>
                <a:gd name="T35" fmla="*/ 0 h 24"/>
                <a:gd name="T36" fmla="*/ 6 w 13"/>
                <a:gd name="T37" fmla="*/ 0 h 24"/>
                <a:gd name="T38" fmla="*/ 6 w 13"/>
                <a:gd name="T39" fmla="*/ 0 h 24"/>
                <a:gd name="T40" fmla="*/ 6 w 13"/>
                <a:gd name="T41" fmla="*/ 0 h 24"/>
                <a:gd name="T42" fmla="*/ 6 w 13"/>
                <a:gd name="T43" fmla="*/ 0 h 24"/>
                <a:gd name="T44" fmla="*/ 6 w 13"/>
                <a:gd name="T45" fmla="*/ 0 h 24"/>
                <a:gd name="T46" fmla="*/ 6 w 13"/>
                <a:gd name="T47" fmla="*/ 0 h 24"/>
                <a:gd name="T48" fmla="*/ 6 w 13"/>
                <a:gd name="T49" fmla="*/ 0 h 24"/>
                <a:gd name="T50" fmla="*/ 6 w 13"/>
                <a:gd name="T51" fmla="*/ 0 h 24"/>
                <a:gd name="T52" fmla="*/ 6 w 13"/>
                <a:gd name="T53" fmla="*/ 0 h 24"/>
                <a:gd name="T54" fmla="*/ 6 w 13"/>
                <a:gd name="T55" fmla="*/ 0 h 24"/>
                <a:gd name="T56" fmla="*/ 6 w 13"/>
                <a:gd name="T57" fmla="*/ 0 h 24"/>
                <a:gd name="T58" fmla="*/ 6 w 13"/>
                <a:gd name="T59" fmla="*/ 0 h 24"/>
                <a:gd name="T60" fmla="*/ 6 w 13"/>
                <a:gd name="T61" fmla="*/ 0 h 24"/>
                <a:gd name="T62" fmla="*/ 6 w 13"/>
                <a:gd name="T63" fmla="*/ 0 h 24"/>
                <a:gd name="T64" fmla="*/ 6 w 13"/>
                <a:gd name="T6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24">
                  <a:moveTo>
                    <a:pt x="6" y="0"/>
                  </a:moveTo>
                  <a:lnTo>
                    <a:pt x="3" y="3"/>
                  </a:lnTo>
                  <a:lnTo>
                    <a:pt x="3" y="6"/>
                  </a:lnTo>
                  <a:lnTo>
                    <a:pt x="1" y="8"/>
                  </a:lnTo>
                  <a:lnTo>
                    <a:pt x="0" y="13"/>
                  </a:lnTo>
                  <a:lnTo>
                    <a:pt x="2" y="17"/>
                  </a:lnTo>
                  <a:lnTo>
                    <a:pt x="1" y="21"/>
                  </a:lnTo>
                  <a:lnTo>
                    <a:pt x="4" y="24"/>
                  </a:lnTo>
                  <a:lnTo>
                    <a:pt x="8" y="19"/>
                  </a:lnTo>
                  <a:lnTo>
                    <a:pt x="9" y="13"/>
                  </a:lnTo>
                  <a:lnTo>
                    <a:pt x="10" y="6"/>
                  </a:lnTo>
                  <a:lnTo>
                    <a:pt x="13" y="5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32" name="Freeform 998">
              <a:extLst>
                <a:ext uri="{FF2B5EF4-FFF2-40B4-BE49-F238E27FC236}">
                  <a16:creationId xmlns:a16="http://schemas.microsoft.com/office/drawing/2014/main" id="{4BBA8012-1861-41A8-A88F-DBB3BC092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138" y="19598"/>
              <a:ext cx="232497" cy="322567"/>
            </a:xfrm>
            <a:custGeom>
              <a:avLst/>
              <a:gdLst>
                <a:gd name="T0" fmla="*/ 5 w 11"/>
                <a:gd name="T1" fmla="*/ 0 h 15"/>
                <a:gd name="T2" fmla="*/ 9 w 11"/>
                <a:gd name="T3" fmla="*/ 2 h 15"/>
                <a:gd name="T4" fmla="*/ 11 w 11"/>
                <a:gd name="T5" fmla="*/ 6 h 15"/>
                <a:gd name="T6" fmla="*/ 10 w 11"/>
                <a:gd name="T7" fmla="*/ 11 h 15"/>
                <a:gd name="T8" fmla="*/ 3 w 11"/>
                <a:gd name="T9" fmla="*/ 15 h 15"/>
                <a:gd name="T10" fmla="*/ 0 w 11"/>
                <a:gd name="T11" fmla="*/ 9 h 15"/>
                <a:gd name="T12" fmla="*/ 1 w 11"/>
                <a:gd name="T13" fmla="*/ 3 h 15"/>
                <a:gd name="T14" fmla="*/ 5 w 11"/>
                <a:gd name="T15" fmla="*/ 0 h 15"/>
                <a:gd name="T16" fmla="*/ 5 w 11"/>
                <a:gd name="T17" fmla="*/ 0 h 15"/>
                <a:gd name="T18" fmla="*/ 5 w 11"/>
                <a:gd name="T19" fmla="*/ 0 h 15"/>
                <a:gd name="T20" fmla="*/ 5 w 11"/>
                <a:gd name="T21" fmla="*/ 0 h 15"/>
                <a:gd name="T22" fmla="*/ 5 w 11"/>
                <a:gd name="T23" fmla="*/ 0 h 15"/>
                <a:gd name="T24" fmla="*/ 5 w 11"/>
                <a:gd name="T25" fmla="*/ 0 h 15"/>
                <a:gd name="T26" fmla="*/ 5 w 11"/>
                <a:gd name="T27" fmla="*/ 0 h 15"/>
                <a:gd name="T28" fmla="*/ 5 w 11"/>
                <a:gd name="T29" fmla="*/ 0 h 15"/>
                <a:gd name="T30" fmla="*/ 5 w 11"/>
                <a:gd name="T31" fmla="*/ 0 h 15"/>
                <a:gd name="T32" fmla="*/ 5 w 11"/>
                <a:gd name="T33" fmla="*/ 0 h 15"/>
                <a:gd name="T34" fmla="*/ 5 w 11"/>
                <a:gd name="T35" fmla="*/ 0 h 15"/>
                <a:gd name="T36" fmla="*/ 5 w 11"/>
                <a:gd name="T37" fmla="*/ 0 h 15"/>
                <a:gd name="T38" fmla="*/ 5 w 11"/>
                <a:gd name="T39" fmla="*/ 0 h 15"/>
                <a:gd name="T40" fmla="*/ 5 w 11"/>
                <a:gd name="T41" fmla="*/ 0 h 15"/>
                <a:gd name="T42" fmla="*/ 5 w 11"/>
                <a:gd name="T43" fmla="*/ 0 h 15"/>
                <a:gd name="T44" fmla="*/ 5 w 11"/>
                <a:gd name="T45" fmla="*/ 0 h 15"/>
                <a:gd name="T46" fmla="*/ 5 w 11"/>
                <a:gd name="T47" fmla="*/ 0 h 15"/>
                <a:gd name="T48" fmla="*/ 5 w 11"/>
                <a:gd name="T49" fmla="*/ 0 h 15"/>
                <a:gd name="T50" fmla="*/ 5 w 11"/>
                <a:gd name="T5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" h="15">
                  <a:moveTo>
                    <a:pt x="5" y="0"/>
                  </a:moveTo>
                  <a:lnTo>
                    <a:pt x="9" y="2"/>
                  </a:lnTo>
                  <a:lnTo>
                    <a:pt x="11" y="6"/>
                  </a:lnTo>
                  <a:lnTo>
                    <a:pt x="10" y="11"/>
                  </a:lnTo>
                  <a:lnTo>
                    <a:pt x="3" y="15"/>
                  </a:lnTo>
                  <a:lnTo>
                    <a:pt x="0" y="9"/>
                  </a:lnTo>
                  <a:lnTo>
                    <a:pt x="1" y="3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33" name="Group 32">
            <a:extLst>
              <a:ext uri="{FF2B5EF4-FFF2-40B4-BE49-F238E27FC236}">
                <a16:creationId xmlns:a16="http://schemas.microsoft.com/office/drawing/2014/main" id="{15F08F0D-A8E7-4116-B617-6552B2A7622E}"/>
              </a:ext>
            </a:extLst>
          </p:cNvPr>
          <p:cNvGrpSpPr/>
          <p:nvPr/>
        </p:nvGrpSpPr>
        <p:grpSpPr>
          <a:xfrm rot="18990093">
            <a:off x="1786508" y="3047782"/>
            <a:ext cx="154203" cy="620444"/>
            <a:chOff x="3243263" y="2417763"/>
            <a:chExt cx="1125538" cy="3929062"/>
          </a:xfrm>
        </p:grpSpPr>
        <p:sp>
          <p:nvSpPr>
            <p:cNvPr id="134" name="Freeform 24">
              <a:extLst>
                <a:ext uri="{FF2B5EF4-FFF2-40B4-BE49-F238E27FC236}">
                  <a16:creationId xmlns:a16="http://schemas.microsoft.com/office/drawing/2014/main" id="{5FF969C8-9205-4D07-9962-E31B073AED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263" y="4722813"/>
              <a:ext cx="1125538" cy="1624012"/>
            </a:xfrm>
            <a:custGeom>
              <a:avLst/>
              <a:gdLst>
                <a:gd name="T0" fmla="*/ 709 w 709"/>
                <a:gd name="T1" fmla="*/ 161 h 1023"/>
                <a:gd name="T2" fmla="*/ 356 w 709"/>
                <a:gd name="T3" fmla="*/ 1023 h 1023"/>
                <a:gd name="T4" fmla="*/ 0 w 709"/>
                <a:gd name="T5" fmla="*/ 161 h 1023"/>
                <a:gd name="T6" fmla="*/ 0 w 709"/>
                <a:gd name="T7" fmla="*/ 0 h 1023"/>
                <a:gd name="T8" fmla="*/ 709 w 709"/>
                <a:gd name="T9" fmla="*/ 0 h 1023"/>
                <a:gd name="T10" fmla="*/ 709 w 709"/>
                <a:gd name="T11" fmla="*/ 161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9" h="1023">
                  <a:moveTo>
                    <a:pt x="709" y="161"/>
                  </a:moveTo>
                  <a:lnTo>
                    <a:pt x="356" y="1023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709" y="0"/>
                  </a:lnTo>
                  <a:lnTo>
                    <a:pt x="709" y="161"/>
                  </a:lnTo>
                  <a:close/>
                </a:path>
              </a:pathLst>
            </a:custGeom>
            <a:solidFill>
              <a:srgbClr val="DDBD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5" name="Freeform 25">
              <a:extLst>
                <a:ext uri="{FF2B5EF4-FFF2-40B4-BE49-F238E27FC236}">
                  <a16:creationId xmlns:a16="http://schemas.microsoft.com/office/drawing/2014/main" id="{D6C81037-0C57-46B1-AB50-64FB89ECB5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263" y="2417763"/>
              <a:ext cx="374650" cy="2700337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6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6" name="Freeform 26">
              <a:extLst>
                <a:ext uri="{FF2B5EF4-FFF2-40B4-BE49-F238E27FC236}">
                  <a16:creationId xmlns:a16="http://schemas.microsoft.com/office/drawing/2014/main" id="{597E6381-6836-453B-B2D8-61C576306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913" y="2417763"/>
              <a:ext cx="376238" cy="2700337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7" name="Freeform 27">
              <a:extLst>
                <a:ext uri="{FF2B5EF4-FFF2-40B4-BE49-F238E27FC236}">
                  <a16:creationId xmlns:a16="http://schemas.microsoft.com/office/drawing/2014/main" id="{D7480B28-8629-459E-8251-F8B8D30CE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151" y="2417763"/>
              <a:ext cx="374650" cy="2700337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5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5" y="713"/>
                    <a:pt x="35" y="713"/>
                    <a:pt x="35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3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8" name="Freeform 28">
              <a:extLst>
                <a:ext uri="{FF2B5EF4-FFF2-40B4-BE49-F238E27FC236}">
                  <a16:creationId xmlns:a16="http://schemas.microsoft.com/office/drawing/2014/main" id="{472FE044-EAEF-4A16-A0FE-EBFEAAA03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263" y="4445000"/>
              <a:ext cx="374650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4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43" y="179"/>
                    <a:pt x="56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2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9" name="Freeform 29">
              <a:extLst>
                <a:ext uri="{FF2B5EF4-FFF2-40B4-BE49-F238E27FC236}">
                  <a16:creationId xmlns:a16="http://schemas.microsoft.com/office/drawing/2014/main" id="{B407AA34-5262-4E4E-9A6A-0DEA17A281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913" y="4445000"/>
              <a:ext cx="376238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4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43" y="179"/>
                    <a:pt x="57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2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0" name="Freeform 30">
              <a:extLst>
                <a:ext uri="{FF2B5EF4-FFF2-40B4-BE49-F238E27FC236}">
                  <a16:creationId xmlns:a16="http://schemas.microsoft.com/office/drawing/2014/main" id="{6E7C6BB1-38F9-46F6-9FC2-24A559C4A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151" y="4445000"/>
              <a:ext cx="374650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5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43" y="179"/>
                    <a:pt x="57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3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1" name="Freeform 31">
              <a:extLst>
                <a:ext uri="{FF2B5EF4-FFF2-40B4-BE49-F238E27FC236}">
                  <a16:creationId xmlns:a16="http://schemas.microsoft.com/office/drawing/2014/main" id="{3C1D1A3C-8063-4E51-8206-3D3A22D19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5854700"/>
              <a:ext cx="385763" cy="492125"/>
            </a:xfrm>
            <a:custGeom>
              <a:avLst/>
              <a:gdLst>
                <a:gd name="T0" fmla="*/ 51 w 102"/>
                <a:gd name="T1" fmla="*/ 0 h 131"/>
                <a:gd name="T2" fmla="*/ 0 w 102"/>
                <a:gd name="T3" fmla="*/ 6 h 131"/>
                <a:gd name="T4" fmla="*/ 51 w 102"/>
                <a:gd name="T5" fmla="*/ 131 h 131"/>
                <a:gd name="T6" fmla="*/ 102 w 102"/>
                <a:gd name="T7" fmla="*/ 6 h 131"/>
                <a:gd name="T8" fmla="*/ 51 w 102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1">
                  <a:moveTo>
                    <a:pt x="51" y="0"/>
                  </a:moveTo>
                  <a:cubicBezTo>
                    <a:pt x="33" y="0"/>
                    <a:pt x="16" y="2"/>
                    <a:pt x="0" y="6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85" y="2"/>
                    <a:pt x="68" y="0"/>
                    <a:pt x="5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42" name="Freeform 26">
            <a:extLst>
              <a:ext uri="{FF2B5EF4-FFF2-40B4-BE49-F238E27FC236}">
                <a16:creationId xmlns:a16="http://schemas.microsoft.com/office/drawing/2014/main" id="{331565F4-8203-4687-80CB-C0EBDF3D0272}"/>
              </a:ext>
            </a:extLst>
          </p:cNvPr>
          <p:cNvSpPr>
            <a:spLocks noEditPoints="1"/>
          </p:cNvSpPr>
          <p:nvPr/>
        </p:nvSpPr>
        <p:spPr bwMode="auto">
          <a:xfrm>
            <a:off x="3004984" y="2799291"/>
            <a:ext cx="267933" cy="292402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1" y="62"/>
              </a:cxn>
              <a:cxn ang="0">
                <a:pos x="0" y="52"/>
              </a:cxn>
              <a:cxn ang="0">
                <a:pos x="12" y="29"/>
              </a:cxn>
              <a:cxn ang="0">
                <a:pos x="11" y="34"/>
              </a:cxn>
              <a:cxn ang="0">
                <a:pos x="11" y="42"/>
              </a:cxn>
              <a:cxn ang="0">
                <a:pos x="6" y="49"/>
              </a:cxn>
              <a:cxn ang="0">
                <a:pos x="13" y="57"/>
              </a:cxn>
              <a:cxn ang="0">
                <a:pos x="21" y="49"/>
              </a:cxn>
              <a:cxn ang="0">
                <a:pos x="16" y="42"/>
              </a:cxn>
              <a:cxn ang="0">
                <a:pos x="16" y="34"/>
              </a:cxn>
              <a:cxn ang="0">
                <a:pos x="17" y="30"/>
              </a:cxn>
              <a:cxn ang="0">
                <a:pos x="29" y="34"/>
              </a:cxn>
              <a:cxn ang="0">
                <a:pos x="41" y="30"/>
              </a:cxn>
              <a:cxn ang="0">
                <a:pos x="42" y="34"/>
              </a:cxn>
              <a:cxn ang="0">
                <a:pos x="42" y="36"/>
              </a:cxn>
              <a:cxn ang="0">
                <a:pos x="31" y="47"/>
              </a:cxn>
              <a:cxn ang="0">
                <a:pos x="31" y="50"/>
              </a:cxn>
              <a:cxn ang="0">
                <a:pos x="30" y="53"/>
              </a:cxn>
              <a:cxn ang="0">
                <a:pos x="34" y="57"/>
              </a:cxn>
              <a:cxn ang="0">
                <a:pos x="38" y="53"/>
              </a:cxn>
              <a:cxn ang="0">
                <a:pos x="36" y="50"/>
              </a:cxn>
              <a:cxn ang="0">
                <a:pos x="36" y="47"/>
              </a:cxn>
              <a:cxn ang="0">
                <a:pos x="42" y="42"/>
              </a:cxn>
              <a:cxn ang="0">
                <a:pos x="47" y="47"/>
              </a:cxn>
              <a:cxn ang="0">
                <a:pos x="47" y="50"/>
              </a:cxn>
              <a:cxn ang="0">
                <a:pos x="45" y="53"/>
              </a:cxn>
              <a:cxn ang="0">
                <a:pos x="49" y="57"/>
              </a:cxn>
              <a:cxn ang="0">
                <a:pos x="53" y="53"/>
              </a:cxn>
              <a:cxn ang="0">
                <a:pos x="52" y="50"/>
              </a:cxn>
              <a:cxn ang="0">
                <a:pos x="52" y="47"/>
              </a:cxn>
              <a:cxn ang="0">
                <a:pos x="47" y="38"/>
              </a:cxn>
              <a:cxn ang="0">
                <a:pos x="46" y="29"/>
              </a:cxn>
              <a:cxn ang="0">
                <a:pos x="57" y="52"/>
              </a:cxn>
              <a:cxn ang="0">
                <a:pos x="46" y="62"/>
              </a:cxn>
              <a:cxn ang="0">
                <a:pos x="13" y="52"/>
              </a:cxn>
              <a:cxn ang="0">
                <a:pos x="11" y="49"/>
              </a:cxn>
              <a:cxn ang="0">
                <a:pos x="13" y="47"/>
              </a:cxn>
              <a:cxn ang="0">
                <a:pos x="16" y="49"/>
              </a:cxn>
              <a:cxn ang="0">
                <a:pos x="13" y="52"/>
              </a:cxn>
              <a:cxn ang="0">
                <a:pos x="29" y="31"/>
              </a:cxn>
              <a:cxn ang="0">
                <a:pos x="13" y="16"/>
              </a:cxn>
              <a:cxn ang="0">
                <a:pos x="29" y="0"/>
              </a:cxn>
              <a:cxn ang="0">
                <a:pos x="44" y="16"/>
              </a:cxn>
              <a:cxn ang="0">
                <a:pos x="29" y="31"/>
              </a:cxn>
            </a:cxnLst>
            <a:rect l="0" t="0" r="r" b="b"/>
            <a:pathLst>
              <a:path w="57" h="62">
                <a:moveTo>
                  <a:pt x="46" y="62"/>
                </a:move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8"/>
                  <a:pt x="0" y="52"/>
                </a:cubicBezTo>
                <a:cubicBezTo>
                  <a:pt x="0" y="44"/>
                  <a:pt x="2" y="31"/>
                  <a:pt x="12" y="29"/>
                </a:cubicBezTo>
                <a:cubicBezTo>
                  <a:pt x="11" y="31"/>
                  <a:pt x="11" y="32"/>
                  <a:pt x="11" y="34"/>
                </a:cubicBezTo>
                <a:cubicBezTo>
                  <a:pt x="11" y="42"/>
                  <a:pt x="11" y="42"/>
                  <a:pt x="11" y="42"/>
                </a:cubicBezTo>
                <a:cubicBezTo>
                  <a:pt x="8" y="43"/>
                  <a:pt x="6" y="46"/>
                  <a:pt x="6" y="49"/>
                </a:cubicBezTo>
                <a:cubicBezTo>
                  <a:pt x="6" y="54"/>
                  <a:pt x="9" y="57"/>
                  <a:pt x="13" y="57"/>
                </a:cubicBezTo>
                <a:cubicBezTo>
                  <a:pt x="18" y="57"/>
                  <a:pt x="21" y="54"/>
                  <a:pt x="21" y="49"/>
                </a:cubicBezTo>
                <a:cubicBezTo>
                  <a:pt x="21" y="46"/>
                  <a:pt x="19" y="43"/>
                  <a:pt x="16" y="42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1"/>
                  <a:pt x="17" y="30"/>
                </a:cubicBezTo>
                <a:cubicBezTo>
                  <a:pt x="20" y="33"/>
                  <a:pt x="24" y="34"/>
                  <a:pt x="29" y="34"/>
                </a:cubicBezTo>
                <a:cubicBezTo>
                  <a:pt x="33" y="34"/>
                  <a:pt x="37" y="33"/>
                  <a:pt x="41" y="30"/>
                </a:cubicBezTo>
                <a:cubicBezTo>
                  <a:pt x="41" y="31"/>
                  <a:pt x="42" y="33"/>
                  <a:pt x="42" y="34"/>
                </a:cubicBezTo>
                <a:cubicBezTo>
                  <a:pt x="42" y="36"/>
                  <a:pt x="42" y="36"/>
                  <a:pt x="42" y="36"/>
                </a:cubicBezTo>
                <a:cubicBezTo>
                  <a:pt x="36" y="36"/>
                  <a:pt x="31" y="41"/>
                  <a:pt x="31" y="47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1"/>
                  <a:pt x="30" y="52"/>
                  <a:pt x="30" y="53"/>
                </a:cubicBezTo>
                <a:cubicBezTo>
                  <a:pt x="30" y="55"/>
                  <a:pt x="32" y="57"/>
                  <a:pt x="34" y="57"/>
                </a:cubicBezTo>
                <a:cubicBezTo>
                  <a:pt x="36" y="57"/>
                  <a:pt x="38" y="55"/>
                  <a:pt x="38" y="53"/>
                </a:cubicBezTo>
                <a:cubicBezTo>
                  <a:pt x="38" y="52"/>
                  <a:pt x="37" y="51"/>
                  <a:pt x="36" y="50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4"/>
                  <a:pt x="39" y="42"/>
                  <a:pt x="42" y="42"/>
                </a:cubicBezTo>
                <a:cubicBezTo>
                  <a:pt x="44" y="42"/>
                  <a:pt x="47" y="44"/>
                  <a:pt x="47" y="47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1"/>
                  <a:pt x="45" y="52"/>
                  <a:pt x="45" y="53"/>
                </a:cubicBezTo>
                <a:cubicBezTo>
                  <a:pt x="45" y="55"/>
                  <a:pt x="47" y="57"/>
                  <a:pt x="49" y="57"/>
                </a:cubicBezTo>
                <a:cubicBezTo>
                  <a:pt x="51" y="57"/>
                  <a:pt x="53" y="55"/>
                  <a:pt x="53" y="53"/>
                </a:cubicBezTo>
                <a:cubicBezTo>
                  <a:pt x="53" y="52"/>
                  <a:pt x="53" y="51"/>
                  <a:pt x="52" y="50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43"/>
                  <a:pt x="50" y="40"/>
                  <a:pt x="47" y="38"/>
                </a:cubicBezTo>
                <a:cubicBezTo>
                  <a:pt x="47" y="35"/>
                  <a:pt x="47" y="32"/>
                  <a:pt x="46" y="29"/>
                </a:cubicBezTo>
                <a:cubicBezTo>
                  <a:pt x="55" y="31"/>
                  <a:pt x="57" y="44"/>
                  <a:pt x="57" y="52"/>
                </a:cubicBezTo>
                <a:cubicBezTo>
                  <a:pt x="57" y="58"/>
                  <a:pt x="53" y="62"/>
                  <a:pt x="46" y="62"/>
                </a:cubicBezTo>
                <a:close/>
                <a:moveTo>
                  <a:pt x="13" y="52"/>
                </a:moveTo>
                <a:cubicBezTo>
                  <a:pt x="12" y="52"/>
                  <a:pt x="11" y="51"/>
                  <a:pt x="11" y="49"/>
                </a:cubicBezTo>
                <a:cubicBezTo>
                  <a:pt x="11" y="48"/>
                  <a:pt x="12" y="47"/>
                  <a:pt x="13" y="47"/>
                </a:cubicBezTo>
                <a:cubicBezTo>
                  <a:pt x="15" y="47"/>
                  <a:pt x="16" y="48"/>
                  <a:pt x="16" y="49"/>
                </a:cubicBezTo>
                <a:cubicBezTo>
                  <a:pt x="16" y="51"/>
                  <a:pt x="15" y="52"/>
                  <a:pt x="13" y="52"/>
                </a:cubicBezTo>
                <a:close/>
                <a:moveTo>
                  <a:pt x="29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9" y="0"/>
                </a:cubicBezTo>
                <a:cubicBezTo>
                  <a:pt x="37" y="0"/>
                  <a:pt x="44" y="7"/>
                  <a:pt x="44" y="16"/>
                </a:cubicBezTo>
                <a:cubicBezTo>
                  <a:pt x="44" y="24"/>
                  <a:pt x="37" y="31"/>
                  <a:pt x="29" y="3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143" name="Freeform 204">
            <a:extLst>
              <a:ext uri="{FF2B5EF4-FFF2-40B4-BE49-F238E27FC236}">
                <a16:creationId xmlns:a16="http://schemas.microsoft.com/office/drawing/2014/main" id="{DD59F6C5-F828-40D0-95BF-894BC78F07F1}"/>
              </a:ext>
            </a:extLst>
          </p:cNvPr>
          <p:cNvSpPr>
            <a:spLocks noEditPoints="1"/>
          </p:cNvSpPr>
          <p:nvPr/>
        </p:nvSpPr>
        <p:spPr bwMode="auto">
          <a:xfrm>
            <a:off x="1954157" y="4150838"/>
            <a:ext cx="419753" cy="351252"/>
          </a:xfrm>
          <a:custGeom>
            <a:avLst/>
            <a:gdLst/>
            <a:ahLst/>
            <a:cxnLst>
              <a:cxn ang="0">
                <a:pos x="108" y="23"/>
              </a:cxn>
              <a:cxn ang="0">
                <a:pos x="68" y="23"/>
              </a:cxn>
              <a:cxn ang="0">
                <a:pos x="84" y="7"/>
              </a:cxn>
              <a:cxn ang="0">
                <a:pos x="84" y="2"/>
              </a:cxn>
              <a:cxn ang="0">
                <a:pos x="79" y="2"/>
              </a:cxn>
              <a:cxn ang="0">
                <a:pos x="58" y="23"/>
              </a:cxn>
              <a:cxn ang="0">
                <a:pos x="54" y="23"/>
              </a:cxn>
              <a:cxn ang="0">
                <a:pos x="33" y="2"/>
              </a:cxn>
              <a:cxn ang="0">
                <a:pos x="28" y="2"/>
              </a:cxn>
              <a:cxn ang="0">
                <a:pos x="28" y="7"/>
              </a:cxn>
              <a:cxn ang="0">
                <a:pos x="43" y="23"/>
              </a:cxn>
              <a:cxn ang="0">
                <a:pos x="7" y="23"/>
              </a:cxn>
              <a:cxn ang="0">
                <a:pos x="0" y="30"/>
              </a:cxn>
              <a:cxn ang="0">
                <a:pos x="0" y="95"/>
              </a:cxn>
              <a:cxn ang="0">
                <a:pos x="7" y="103"/>
              </a:cxn>
              <a:cxn ang="0">
                <a:pos x="108" y="103"/>
              </a:cxn>
              <a:cxn ang="0">
                <a:pos x="116" y="95"/>
              </a:cxn>
              <a:cxn ang="0">
                <a:pos x="116" y="30"/>
              </a:cxn>
              <a:cxn ang="0">
                <a:pos x="108" y="23"/>
              </a:cxn>
              <a:cxn ang="0">
                <a:pos x="79" y="88"/>
              </a:cxn>
              <a:cxn ang="0">
                <a:pos x="14" y="88"/>
              </a:cxn>
              <a:cxn ang="0">
                <a:pos x="14" y="37"/>
              </a:cxn>
              <a:cxn ang="0">
                <a:pos x="79" y="37"/>
              </a:cxn>
              <a:cxn ang="0">
                <a:pos x="79" y="88"/>
              </a:cxn>
              <a:cxn ang="0">
                <a:pos x="101" y="66"/>
              </a:cxn>
              <a:cxn ang="0">
                <a:pos x="94" y="66"/>
              </a:cxn>
              <a:cxn ang="0">
                <a:pos x="94" y="59"/>
              </a:cxn>
              <a:cxn ang="0">
                <a:pos x="101" y="59"/>
              </a:cxn>
              <a:cxn ang="0">
                <a:pos x="101" y="66"/>
              </a:cxn>
              <a:cxn ang="0">
                <a:pos x="101" y="52"/>
              </a:cxn>
              <a:cxn ang="0">
                <a:pos x="94" y="52"/>
              </a:cxn>
              <a:cxn ang="0">
                <a:pos x="94" y="45"/>
              </a:cxn>
              <a:cxn ang="0">
                <a:pos x="101" y="45"/>
              </a:cxn>
              <a:cxn ang="0">
                <a:pos x="101" y="52"/>
              </a:cxn>
            </a:cxnLst>
            <a:rect l="0" t="0" r="r" b="b"/>
            <a:pathLst>
              <a:path w="116" h="103">
                <a:moveTo>
                  <a:pt x="108" y="23"/>
                </a:moveTo>
                <a:cubicBezTo>
                  <a:pt x="68" y="23"/>
                  <a:pt x="68" y="23"/>
                  <a:pt x="68" y="23"/>
                </a:cubicBezTo>
                <a:cubicBezTo>
                  <a:pt x="84" y="7"/>
                  <a:pt x="84" y="7"/>
                  <a:pt x="84" y="7"/>
                </a:cubicBezTo>
                <a:cubicBezTo>
                  <a:pt x="85" y="6"/>
                  <a:pt x="85" y="3"/>
                  <a:pt x="84" y="2"/>
                </a:cubicBezTo>
                <a:cubicBezTo>
                  <a:pt x="83" y="0"/>
                  <a:pt x="80" y="0"/>
                  <a:pt x="79" y="2"/>
                </a:cubicBezTo>
                <a:cubicBezTo>
                  <a:pt x="58" y="23"/>
                  <a:pt x="58" y="23"/>
                  <a:pt x="58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33" y="2"/>
                  <a:pt x="33" y="2"/>
                  <a:pt x="33" y="2"/>
                </a:cubicBezTo>
                <a:cubicBezTo>
                  <a:pt x="31" y="0"/>
                  <a:pt x="29" y="0"/>
                  <a:pt x="28" y="2"/>
                </a:cubicBezTo>
                <a:cubicBezTo>
                  <a:pt x="26" y="3"/>
                  <a:pt x="26" y="6"/>
                  <a:pt x="28" y="7"/>
                </a:cubicBezTo>
                <a:cubicBezTo>
                  <a:pt x="43" y="23"/>
                  <a:pt x="43" y="23"/>
                  <a:pt x="43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3" y="23"/>
                  <a:pt x="0" y="26"/>
                  <a:pt x="0" y="30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9"/>
                  <a:pt x="3" y="103"/>
                  <a:pt x="7" y="103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12" y="103"/>
                  <a:pt x="116" y="99"/>
                  <a:pt x="116" y="95"/>
                </a:cubicBezTo>
                <a:cubicBezTo>
                  <a:pt x="116" y="30"/>
                  <a:pt x="116" y="30"/>
                  <a:pt x="116" y="30"/>
                </a:cubicBezTo>
                <a:cubicBezTo>
                  <a:pt x="116" y="26"/>
                  <a:pt x="112" y="23"/>
                  <a:pt x="108" y="23"/>
                </a:cubicBezTo>
                <a:close/>
                <a:moveTo>
                  <a:pt x="79" y="88"/>
                </a:moveTo>
                <a:cubicBezTo>
                  <a:pt x="14" y="88"/>
                  <a:pt x="14" y="88"/>
                  <a:pt x="14" y="88"/>
                </a:cubicBezTo>
                <a:cubicBezTo>
                  <a:pt x="14" y="37"/>
                  <a:pt x="14" y="37"/>
                  <a:pt x="14" y="37"/>
                </a:cubicBezTo>
                <a:cubicBezTo>
                  <a:pt x="79" y="37"/>
                  <a:pt x="79" y="37"/>
                  <a:pt x="79" y="37"/>
                </a:cubicBezTo>
                <a:lnTo>
                  <a:pt x="79" y="88"/>
                </a:lnTo>
                <a:close/>
                <a:moveTo>
                  <a:pt x="101" y="66"/>
                </a:moveTo>
                <a:cubicBezTo>
                  <a:pt x="94" y="66"/>
                  <a:pt x="94" y="66"/>
                  <a:pt x="94" y="66"/>
                </a:cubicBezTo>
                <a:cubicBezTo>
                  <a:pt x="94" y="59"/>
                  <a:pt x="94" y="59"/>
                  <a:pt x="94" y="59"/>
                </a:cubicBezTo>
                <a:cubicBezTo>
                  <a:pt x="101" y="59"/>
                  <a:pt x="101" y="59"/>
                  <a:pt x="101" y="59"/>
                </a:cubicBezTo>
                <a:lnTo>
                  <a:pt x="101" y="66"/>
                </a:lnTo>
                <a:close/>
                <a:moveTo>
                  <a:pt x="101" y="52"/>
                </a:moveTo>
                <a:cubicBezTo>
                  <a:pt x="94" y="52"/>
                  <a:pt x="94" y="52"/>
                  <a:pt x="94" y="52"/>
                </a:cubicBezTo>
                <a:cubicBezTo>
                  <a:pt x="94" y="45"/>
                  <a:pt x="94" y="45"/>
                  <a:pt x="94" y="45"/>
                </a:cubicBezTo>
                <a:cubicBezTo>
                  <a:pt x="101" y="45"/>
                  <a:pt x="101" y="45"/>
                  <a:pt x="101" y="45"/>
                </a:cubicBezTo>
                <a:lnTo>
                  <a:pt x="101" y="5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05602798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4579" y="6234545"/>
            <a:ext cx="3277421" cy="623455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4479"/>
            <a:ext cx="7536873" cy="59890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itchFamily="34" charset="0"/>
              </a:rPr>
              <a:t>MARCO NORMATIVO DE LOS MEF</a:t>
            </a:r>
            <a:endParaRPr lang="es-CO" sz="3200" b="1" dirty="0">
              <a:solidFill>
                <a:schemeClr val="bg1"/>
              </a:solidFill>
              <a:latin typeface="+mn-lt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708862FB-F182-4CDC-88DF-2EC28E7873E2}"/>
              </a:ext>
            </a:extLst>
          </p:cNvPr>
          <p:cNvSpPr/>
          <p:nvPr/>
        </p:nvSpPr>
        <p:spPr>
          <a:xfrm>
            <a:off x="320928" y="1566853"/>
            <a:ext cx="68950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CO" altLang="es-CO" sz="1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cs typeface="Arial" panose="020B0604020202020204" pitchFamily="34" charset="0"/>
            </a:endParaRPr>
          </a:p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CO" altLang="es-CO" kern="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Los Modelos Educativos Flexibles, hacen parte de la educación formal dirigida a niñas, niños, adolescentes, jóvenes, adultos y mayores.</a:t>
            </a:r>
          </a:p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CO" altLang="es-CO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altLang="es-CO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Sentencia Corte Constitucional, T-025 de 2004, </a:t>
            </a:r>
            <a:r>
              <a:rPr lang="es-CO" kern="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Atención a las víctimas del desplazamiento forzoso.</a:t>
            </a:r>
          </a:p>
          <a:p>
            <a:pPr marL="285750" lvl="0" indent="-285750" algn="just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s-CO" altLang="es-CO" kern="0" dirty="0"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s-CO" altLang="es-CO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Sentencia Corte Constitucional, Auto 251 de 2008, p</a:t>
            </a:r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rotección de los derechos fundamentales de los niños, niñas y adolescentes desplazados por el conflicto armado</a:t>
            </a:r>
          </a:p>
          <a:p>
            <a:pPr marL="285750" lvl="0" indent="-285750" algn="just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s-CO" dirty="0"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Código de infancia y adolescencia. </a:t>
            </a:r>
            <a:endParaRPr kumimoji="0" lang="es-CO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6" name="Modelo 3D 45" descr="Libros">
                <a:extLst>
                  <a:ext uri="{FF2B5EF4-FFF2-40B4-BE49-F238E27FC236}">
                    <a16:creationId xmlns:a16="http://schemas.microsoft.com/office/drawing/2014/main" id="{0090538C-0612-44B4-ABCA-14CA6989DE9A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7400397" y="1241946"/>
              <a:ext cx="4200202" cy="4039737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4200202" cy="4039737"/>
                    </a:xfrm>
                    <a:prstGeom prst="rect">
                      <a:avLst/>
                    </a:prstGeom>
                  </am3d:spPr>
                  <am3d:camera>
                    <am3d:pos x="0" y="0" z="6923615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964344" d="1000000"/>
                    <am3d:preTrans dx="0" dy="-8821788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639411" ay="341192" az="175836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573779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6" name="Modelo 3D 45" descr="Libros">
                <a:extLst>
                  <a:ext uri="{FF2B5EF4-FFF2-40B4-BE49-F238E27FC236}">
                    <a16:creationId xmlns:a16="http://schemas.microsoft.com/office/drawing/2014/main" id="{0090538C-0612-44B4-ABCA-14CA6989DE9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400397" y="1241946"/>
                <a:ext cx="4200202" cy="403973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09508072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7460" y="319917"/>
            <a:ext cx="3277421" cy="623455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4479"/>
            <a:ext cx="7536873" cy="59890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itchFamily="34" charset="0"/>
              </a:rPr>
              <a:t>ASPECTOS CONCEPTUALES</a:t>
            </a:r>
            <a:endParaRPr lang="es-CO" sz="3200" b="1" dirty="0">
              <a:solidFill>
                <a:schemeClr val="bg1"/>
              </a:solidFill>
              <a:latin typeface="+mn-lt"/>
              <a:ea typeface="Verdana" panose="020B0604030504040204" pitchFamily="34" charset="0"/>
              <a:cs typeface="Arial" pitchFamily="34" charset="0"/>
            </a:endParaRPr>
          </a:p>
        </p:txBody>
      </p:sp>
      <p:grpSp>
        <p:nvGrpSpPr>
          <p:cNvPr id="85" name="1 Grupo">
            <a:extLst>
              <a:ext uri="{FF2B5EF4-FFF2-40B4-BE49-F238E27FC236}">
                <a16:creationId xmlns:a16="http://schemas.microsoft.com/office/drawing/2014/main" id="{673628B4-6017-4C0B-8BB5-24FF201AFF56}"/>
              </a:ext>
            </a:extLst>
          </p:cNvPr>
          <p:cNvGrpSpPr/>
          <p:nvPr/>
        </p:nvGrpSpPr>
        <p:grpSpPr>
          <a:xfrm>
            <a:off x="1463837" y="3720421"/>
            <a:ext cx="9698943" cy="143416"/>
            <a:chOff x="467544" y="2597889"/>
            <a:chExt cx="8208861" cy="81000"/>
          </a:xfrm>
        </p:grpSpPr>
        <p:cxnSp>
          <p:nvCxnSpPr>
            <p:cNvPr id="86" name="18 Conector recto">
              <a:extLst>
                <a:ext uri="{FF2B5EF4-FFF2-40B4-BE49-F238E27FC236}">
                  <a16:creationId xmlns:a16="http://schemas.microsoft.com/office/drawing/2014/main" id="{8FC3C447-49D6-453A-B50A-B27E8E3E324B}"/>
                </a:ext>
              </a:extLst>
            </p:cNvPr>
            <p:cNvCxnSpPr>
              <a:stCxn id="88" idx="6"/>
              <a:endCxn id="87" idx="2"/>
            </p:cNvCxnSpPr>
            <p:nvPr/>
          </p:nvCxnSpPr>
          <p:spPr>
            <a:xfrm>
              <a:off x="548552" y="2638389"/>
              <a:ext cx="804684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23 Elipse">
              <a:extLst>
                <a:ext uri="{FF2B5EF4-FFF2-40B4-BE49-F238E27FC236}">
                  <a16:creationId xmlns:a16="http://schemas.microsoft.com/office/drawing/2014/main" id="{773E041D-207D-4F88-84F5-5E000DA84072}"/>
                </a:ext>
              </a:extLst>
            </p:cNvPr>
            <p:cNvSpPr/>
            <p:nvPr/>
          </p:nvSpPr>
          <p:spPr>
            <a:xfrm>
              <a:off x="8595394" y="2597889"/>
              <a:ext cx="81011" cy="81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2" tIns="34286" rIns="68572" bIns="34286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Segoe UI" panose="020B0502040204020203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88" name="24 Elipse">
              <a:extLst>
                <a:ext uri="{FF2B5EF4-FFF2-40B4-BE49-F238E27FC236}">
                  <a16:creationId xmlns:a16="http://schemas.microsoft.com/office/drawing/2014/main" id="{F51B2684-A869-401F-A37F-EC87548DFE7A}"/>
                </a:ext>
              </a:extLst>
            </p:cNvPr>
            <p:cNvSpPr/>
            <p:nvPr/>
          </p:nvSpPr>
          <p:spPr>
            <a:xfrm>
              <a:off x="467544" y="2597889"/>
              <a:ext cx="81011" cy="81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2" tIns="34286" rIns="68572" bIns="34286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Segoe UI" panose="020B0502040204020203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89" name="2 Grupo">
            <a:extLst>
              <a:ext uri="{FF2B5EF4-FFF2-40B4-BE49-F238E27FC236}">
                <a16:creationId xmlns:a16="http://schemas.microsoft.com/office/drawing/2014/main" id="{4FD9E2CF-131B-48AC-BC07-C352320EE762}"/>
              </a:ext>
            </a:extLst>
          </p:cNvPr>
          <p:cNvGrpSpPr/>
          <p:nvPr/>
        </p:nvGrpSpPr>
        <p:grpSpPr>
          <a:xfrm>
            <a:off x="1717101" y="2361834"/>
            <a:ext cx="468000" cy="1342910"/>
            <a:chOff x="1307872" y="1109893"/>
            <a:chExt cx="445221" cy="1277474"/>
          </a:xfrm>
        </p:grpSpPr>
        <p:sp>
          <p:nvSpPr>
            <p:cNvPr id="90" name="25 Elipse">
              <a:extLst>
                <a:ext uri="{FF2B5EF4-FFF2-40B4-BE49-F238E27FC236}">
                  <a16:creationId xmlns:a16="http://schemas.microsoft.com/office/drawing/2014/main" id="{9B243856-C18E-466A-A7F0-D52C3D98C7A7}"/>
                </a:ext>
              </a:extLst>
            </p:cNvPr>
            <p:cNvSpPr/>
            <p:nvPr/>
          </p:nvSpPr>
          <p:spPr>
            <a:xfrm>
              <a:off x="1448530" y="2252367"/>
              <a:ext cx="135019" cy="135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2" tIns="34286" rIns="68572" bIns="34286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Segoe UI" panose="020B0502040204020203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91" name="40 Conector recto">
              <a:extLst>
                <a:ext uri="{FF2B5EF4-FFF2-40B4-BE49-F238E27FC236}">
                  <a16:creationId xmlns:a16="http://schemas.microsoft.com/office/drawing/2014/main" id="{290B6168-E8A4-4818-982B-9387D9EA6BB3}"/>
                </a:ext>
              </a:extLst>
            </p:cNvPr>
            <p:cNvCxnSpPr/>
            <p:nvPr/>
          </p:nvCxnSpPr>
          <p:spPr>
            <a:xfrm flipV="1">
              <a:off x="1503186" y="1539264"/>
              <a:ext cx="5547" cy="713104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41 Elipse">
              <a:extLst>
                <a:ext uri="{FF2B5EF4-FFF2-40B4-BE49-F238E27FC236}">
                  <a16:creationId xmlns:a16="http://schemas.microsoft.com/office/drawing/2014/main" id="{DA328355-9659-4EC4-A3FA-0D2DCA975670}"/>
                </a:ext>
              </a:extLst>
            </p:cNvPr>
            <p:cNvSpPr/>
            <p:nvPr/>
          </p:nvSpPr>
          <p:spPr>
            <a:xfrm>
              <a:off x="1307872" y="1109893"/>
              <a:ext cx="445221" cy="44519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2" tIns="34286" rIns="68572" bIns="34286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Segoe UI" panose="020B0502040204020203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93" name="4 Grupo">
            <a:extLst>
              <a:ext uri="{FF2B5EF4-FFF2-40B4-BE49-F238E27FC236}">
                <a16:creationId xmlns:a16="http://schemas.microsoft.com/office/drawing/2014/main" id="{FA71E6B4-3CED-408A-A798-8B70A75B61A5}"/>
              </a:ext>
            </a:extLst>
          </p:cNvPr>
          <p:cNvGrpSpPr/>
          <p:nvPr/>
        </p:nvGrpSpPr>
        <p:grpSpPr>
          <a:xfrm>
            <a:off x="3001486" y="3779276"/>
            <a:ext cx="468000" cy="1359535"/>
            <a:chOff x="2303924" y="2570898"/>
            <a:chExt cx="445221" cy="1293290"/>
          </a:xfrm>
        </p:grpSpPr>
        <p:sp>
          <p:nvSpPr>
            <p:cNvPr id="94" name="26 Elipse">
              <a:extLst>
                <a:ext uri="{FF2B5EF4-FFF2-40B4-BE49-F238E27FC236}">
                  <a16:creationId xmlns:a16="http://schemas.microsoft.com/office/drawing/2014/main" id="{609C72D1-854F-42E6-B28A-F263172C7CFF}"/>
                </a:ext>
              </a:extLst>
            </p:cNvPr>
            <p:cNvSpPr/>
            <p:nvPr/>
          </p:nvSpPr>
          <p:spPr>
            <a:xfrm>
              <a:off x="2459025" y="2570898"/>
              <a:ext cx="135019" cy="135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2" tIns="34286" rIns="68572" bIns="34286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Segoe UI" panose="020B0502040204020203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95" name="42 Conector recto">
              <a:extLst>
                <a:ext uri="{FF2B5EF4-FFF2-40B4-BE49-F238E27FC236}">
                  <a16:creationId xmlns:a16="http://schemas.microsoft.com/office/drawing/2014/main" id="{F0D17351-87B2-47FA-B5E6-2F72135A7D06}"/>
                </a:ext>
              </a:extLst>
            </p:cNvPr>
            <p:cNvCxnSpPr/>
            <p:nvPr/>
          </p:nvCxnSpPr>
          <p:spPr>
            <a:xfrm flipV="1">
              <a:off x="2518306" y="2705899"/>
              <a:ext cx="5547" cy="713105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48 Elipse">
              <a:extLst>
                <a:ext uri="{FF2B5EF4-FFF2-40B4-BE49-F238E27FC236}">
                  <a16:creationId xmlns:a16="http://schemas.microsoft.com/office/drawing/2014/main" id="{DBA36623-C614-48EB-95EE-DD0F45F6C49D}"/>
                </a:ext>
              </a:extLst>
            </p:cNvPr>
            <p:cNvSpPr/>
            <p:nvPr/>
          </p:nvSpPr>
          <p:spPr>
            <a:xfrm>
              <a:off x="2303924" y="3418992"/>
              <a:ext cx="445221" cy="44519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2" tIns="34286" rIns="68572" bIns="34286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Segoe UI" panose="020B0502040204020203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97" name="6 Grupo">
            <a:extLst>
              <a:ext uri="{FF2B5EF4-FFF2-40B4-BE49-F238E27FC236}">
                <a16:creationId xmlns:a16="http://schemas.microsoft.com/office/drawing/2014/main" id="{88EF683A-9B43-45BF-8598-3F6FCDA22267}"/>
              </a:ext>
            </a:extLst>
          </p:cNvPr>
          <p:cNvGrpSpPr/>
          <p:nvPr/>
        </p:nvGrpSpPr>
        <p:grpSpPr>
          <a:xfrm>
            <a:off x="4854090" y="2416243"/>
            <a:ext cx="468000" cy="1388740"/>
            <a:chOff x="3712729" y="1203085"/>
            <a:chExt cx="445221" cy="1208780"/>
          </a:xfrm>
        </p:grpSpPr>
        <p:sp>
          <p:nvSpPr>
            <p:cNvPr id="98" name="27 Elipse">
              <a:extLst>
                <a:ext uri="{FF2B5EF4-FFF2-40B4-BE49-F238E27FC236}">
                  <a16:creationId xmlns:a16="http://schemas.microsoft.com/office/drawing/2014/main" id="{628C97B8-3D85-445B-B967-0985FF80EE20}"/>
                </a:ext>
              </a:extLst>
            </p:cNvPr>
            <p:cNvSpPr/>
            <p:nvPr/>
          </p:nvSpPr>
          <p:spPr>
            <a:xfrm>
              <a:off x="3849328" y="2276865"/>
              <a:ext cx="135019" cy="135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2" tIns="34286" rIns="68572" bIns="34286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Segoe UI" panose="020B0502040204020203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99" name="43 Conector recto">
              <a:extLst>
                <a:ext uri="{FF2B5EF4-FFF2-40B4-BE49-F238E27FC236}">
                  <a16:creationId xmlns:a16="http://schemas.microsoft.com/office/drawing/2014/main" id="{F0AB8AB0-9055-46A4-B7C4-E60C8B8B1CB1}"/>
                </a:ext>
              </a:extLst>
            </p:cNvPr>
            <p:cNvCxnSpPr/>
            <p:nvPr/>
          </p:nvCxnSpPr>
          <p:spPr>
            <a:xfrm flipV="1">
              <a:off x="3905963" y="1565023"/>
              <a:ext cx="5547" cy="713105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49 Elipse">
              <a:extLst>
                <a:ext uri="{FF2B5EF4-FFF2-40B4-BE49-F238E27FC236}">
                  <a16:creationId xmlns:a16="http://schemas.microsoft.com/office/drawing/2014/main" id="{FCDAC2FC-75C8-4CAE-BF84-D0A7A319E8F7}"/>
                </a:ext>
              </a:extLst>
            </p:cNvPr>
            <p:cNvSpPr/>
            <p:nvPr/>
          </p:nvSpPr>
          <p:spPr>
            <a:xfrm>
              <a:off x="3712729" y="1203085"/>
              <a:ext cx="445221" cy="44519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2" tIns="34286" rIns="68572" bIns="34286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Segoe UI" panose="020B0502040204020203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101" name="7 Grupo">
            <a:extLst>
              <a:ext uri="{FF2B5EF4-FFF2-40B4-BE49-F238E27FC236}">
                <a16:creationId xmlns:a16="http://schemas.microsoft.com/office/drawing/2014/main" id="{DF8BE8CA-BBF7-4CF6-A481-BAEFCCB1E2CF}"/>
              </a:ext>
            </a:extLst>
          </p:cNvPr>
          <p:cNvGrpSpPr/>
          <p:nvPr/>
        </p:nvGrpSpPr>
        <p:grpSpPr>
          <a:xfrm>
            <a:off x="6828771" y="3762060"/>
            <a:ext cx="468000" cy="1350168"/>
            <a:chOff x="4730160" y="2570897"/>
            <a:chExt cx="445221" cy="1284377"/>
          </a:xfrm>
        </p:grpSpPr>
        <p:sp>
          <p:nvSpPr>
            <p:cNvPr id="102" name="36 Elipse">
              <a:extLst>
                <a:ext uri="{FF2B5EF4-FFF2-40B4-BE49-F238E27FC236}">
                  <a16:creationId xmlns:a16="http://schemas.microsoft.com/office/drawing/2014/main" id="{833744BA-AD29-4485-8EBB-7A3EF6A5CCC9}"/>
                </a:ext>
              </a:extLst>
            </p:cNvPr>
            <p:cNvSpPr/>
            <p:nvPr/>
          </p:nvSpPr>
          <p:spPr>
            <a:xfrm>
              <a:off x="4884320" y="2570897"/>
              <a:ext cx="135019" cy="135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2" tIns="34286" rIns="68572" bIns="34286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Segoe UI" panose="020B0502040204020203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103" name="44 Conector recto">
              <a:extLst>
                <a:ext uri="{FF2B5EF4-FFF2-40B4-BE49-F238E27FC236}">
                  <a16:creationId xmlns:a16="http://schemas.microsoft.com/office/drawing/2014/main" id="{49C3A70E-866D-4460-9F10-DA54FEE2AC74}"/>
                </a:ext>
              </a:extLst>
            </p:cNvPr>
            <p:cNvCxnSpPr/>
            <p:nvPr/>
          </p:nvCxnSpPr>
          <p:spPr>
            <a:xfrm flipV="1">
              <a:off x="4939226" y="2699129"/>
              <a:ext cx="5547" cy="713105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50 Elipse">
              <a:extLst>
                <a:ext uri="{FF2B5EF4-FFF2-40B4-BE49-F238E27FC236}">
                  <a16:creationId xmlns:a16="http://schemas.microsoft.com/office/drawing/2014/main" id="{55AAE2A8-1E76-49EE-BA6E-FD75A2660C9C}"/>
                </a:ext>
              </a:extLst>
            </p:cNvPr>
            <p:cNvSpPr/>
            <p:nvPr/>
          </p:nvSpPr>
          <p:spPr>
            <a:xfrm>
              <a:off x="4730160" y="3410078"/>
              <a:ext cx="445221" cy="44519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2" tIns="34286" rIns="68572" bIns="34286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Segoe UI" panose="020B0502040204020203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105" name="8 Grupo">
            <a:extLst>
              <a:ext uri="{FF2B5EF4-FFF2-40B4-BE49-F238E27FC236}">
                <a16:creationId xmlns:a16="http://schemas.microsoft.com/office/drawing/2014/main" id="{397BF920-97FA-4110-A673-334177AD8926}"/>
              </a:ext>
            </a:extLst>
          </p:cNvPr>
          <p:cNvGrpSpPr/>
          <p:nvPr/>
        </p:nvGrpSpPr>
        <p:grpSpPr>
          <a:xfrm>
            <a:off x="8435737" y="2551556"/>
            <a:ext cx="468000" cy="1270696"/>
            <a:chOff x="5857072" y="1203085"/>
            <a:chExt cx="445221" cy="1208780"/>
          </a:xfrm>
        </p:grpSpPr>
        <p:sp>
          <p:nvSpPr>
            <p:cNvPr id="106" name="37 Elipse">
              <a:extLst>
                <a:ext uri="{FF2B5EF4-FFF2-40B4-BE49-F238E27FC236}">
                  <a16:creationId xmlns:a16="http://schemas.microsoft.com/office/drawing/2014/main" id="{BBF56BA3-CCB7-4746-A630-AD047678DB3D}"/>
                </a:ext>
              </a:extLst>
            </p:cNvPr>
            <p:cNvSpPr/>
            <p:nvPr/>
          </p:nvSpPr>
          <p:spPr>
            <a:xfrm>
              <a:off x="5992832" y="2276865"/>
              <a:ext cx="135019" cy="135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2" tIns="34286" rIns="68572" bIns="34286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Segoe UI" panose="020B0502040204020203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107" name="45 Conector recto">
              <a:extLst>
                <a:ext uri="{FF2B5EF4-FFF2-40B4-BE49-F238E27FC236}">
                  <a16:creationId xmlns:a16="http://schemas.microsoft.com/office/drawing/2014/main" id="{B78F66CD-FD1D-4277-9428-509ABDA45F96}"/>
                </a:ext>
              </a:extLst>
            </p:cNvPr>
            <p:cNvCxnSpPr/>
            <p:nvPr/>
          </p:nvCxnSpPr>
          <p:spPr>
            <a:xfrm flipV="1">
              <a:off x="6049513" y="1564730"/>
              <a:ext cx="5547" cy="713105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51 Elipse">
              <a:extLst>
                <a:ext uri="{FF2B5EF4-FFF2-40B4-BE49-F238E27FC236}">
                  <a16:creationId xmlns:a16="http://schemas.microsoft.com/office/drawing/2014/main" id="{B0EEC292-E406-4B49-8131-3FAB3F4425E6}"/>
                </a:ext>
              </a:extLst>
            </p:cNvPr>
            <p:cNvSpPr/>
            <p:nvPr/>
          </p:nvSpPr>
          <p:spPr>
            <a:xfrm>
              <a:off x="5857072" y="1203085"/>
              <a:ext cx="445221" cy="44519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2" tIns="34286" rIns="68572" bIns="34286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Segoe UI" panose="020B0502040204020203" pitchFamily="34" charset="0"/>
                <a:cs typeface="Helvetica" panose="020B0604020202020204" pitchFamily="34" charset="0"/>
              </a:endParaRPr>
            </a:p>
          </p:txBody>
        </p:sp>
      </p:grpSp>
      <p:sp>
        <p:nvSpPr>
          <p:cNvPr id="109" name="TextBox 55">
            <a:extLst>
              <a:ext uri="{FF2B5EF4-FFF2-40B4-BE49-F238E27FC236}">
                <a16:creationId xmlns:a16="http://schemas.microsoft.com/office/drawing/2014/main" id="{CFD16376-8C0B-4AE1-BF1E-98C1F4BF4DE9}"/>
              </a:ext>
            </a:extLst>
          </p:cNvPr>
          <p:cNvSpPr txBox="1"/>
          <p:nvPr/>
        </p:nvSpPr>
        <p:spPr>
          <a:xfrm>
            <a:off x="1120259" y="1491880"/>
            <a:ext cx="1726672" cy="707886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000" dirty="0">
                <a:solidFill>
                  <a:prstClr val="black"/>
                </a:solidFill>
                <a:latin typeface="Calibri" panose="020F0502020204030204"/>
              </a:rPr>
              <a:t>¿Qué son los MEF?</a:t>
            </a:r>
            <a:endParaRPr lang="es-CO" sz="2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0" name="TextBox 55">
            <a:extLst>
              <a:ext uri="{FF2B5EF4-FFF2-40B4-BE49-F238E27FC236}">
                <a16:creationId xmlns:a16="http://schemas.microsoft.com/office/drawing/2014/main" id="{348EC01E-24FB-4B9B-B8A3-26D5C285A55A}"/>
              </a:ext>
            </a:extLst>
          </p:cNvPr>
          <p:cNvSpPr txBox="1"/>
          <p:nvPr/>
        </p:nvSpPr>
        <p:spPr>
          <a:xfrm>
            <a:off x="4022917" y="1588047"/>
            <a:ext cx="2091447" cy="707886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000" noProof="0" dirty="0">
                <a:solidFill>
                  <a:prstClr val="black"/>
                </a:solidFill>
                <a:latin typeface="Calibri" panose="020F0502020204030204"/>
              </a:rPr>
              <a:t>Qué caracteriza a los MEF</a:t>
            </a: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1" name="TextBox 55">
            <a:extLst>
              <a:ext uri="{FF2B5EF4-FFF2-40B4-BE49-F238E27FC236}">
                <a16:creationId xmlns:a16="http://schemas.microsoft.com/office/drawing/2014/main" id="{A0D07475-2384-4F08-A9A5-77258754645D}"/>
              </a:ext>
            </a:extLst>
          </p:cNvPr>
          <p:cNvSpPr txBox="1"/>
          <p:nvPr/>
        </p:nvSpPr>
        <p:spPr>
          <a:xfrm>
            <a:off x="2459708" y="5231663"/>
            <a:ext cx="1723094" cy="1015663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Cuales son los propósitos de</a:t>
            </a:r>
            <a:r>
              <a:rPr kumimoji="0" lang="es-CO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los MEF</a:t>
            </a: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" name="TextBox 55">
            <a:extLst>
              <a:ext uri="{FF2B5EF4-FFF2-40B4-BE49-F238E27FC236}">
                <a16:creationId xmlns:a16="http://schemas.microsoft.com/office/drawing/2014/main" id="{82C4FC40-A337-4BAE-B614-3343F60DFA2B}"/>
              </a:ext>
            </a:extLst>
          </p:cNvPr>
          <p:cNvSpPr txBox="1"/>
          <p:nvPr/>
        </p:nvSpPr>
        <p:spPr>
          <a:xfrm>
            <a:off x="1794218" y="2374039"/>
            <a:ext cx="425329" cy="400110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113" name="TextBox 55">
            <a:extLst>
              <a:ext uri="{FF2B5EF4-FFF2-40B4-BE49-F238E27FC236}">
                <a16:creationId xmlns:a16="http://schemas.microsoft.com/office/drawing/2014/main" id="{69613C7C-FF11-4B62-A6F2-B651B2A2F9BD}"/>
              </a:ext>
            </a:extLst>
          </p:cNvPr>
          <p:cNvSpPr txBox="1"/>
          <p:nvPr/>
        </p:nvSpPr>
        <p:spPr>
          <a:xfrm>
            <a:off x="3068476" y="4702619"/>
            <a:ext cx="425329" cy="400110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114" name="TextBox 55">
            <a:extLst>
              <a:ext uri="{FF2B5EF4-FFF2-40B4-BE49-F238E27FC236}">
                <a16:creationId xmlns:a16="http://schemas.microsoft.com/office/drawing/2014/main" id="{3A153012-982B-49E3-9F02-C572138F2B80}"/>
              </a:ext>
            </a:extLst>
          </p:cNvPr>
          <p:cNvSpPr txBox="1"/>
          <p:nvPr/>
        </p:nvSpPr>
        <p:spPr>
          <a:xfrm>
            <a:off x="4916733" y="2467051"/>
            <a:ext cx="425329" cy="400110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115" name="TextBox 55">
            <a:extLst>
              <a:ext uri="{FF2B5EF4-FFF2-40B4-BE49-F238E27FC236}">
                <a16:creationId xmlns:a16="http://schemas.microsoft.com/office/drawing/2014/main" id="{804AADE0-F32E-4B58-A8C0-5CCF6CFB4B8C}"/>
              </a:ext>
            </a:extLst>
          </p:cNvPr>
          <p:cNvSpPr txBox="1"/>
          <p:nvPr/>
        </p:nvSpPr>
        <p:spPr>
          <a:xfrm flipH="1">
            <a:off x="8269064" y="2565624"/>
            <a:ext cx="881971" cy="404894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116" name="TextBox 55">
            <a:extLst>
              <a:ext uri="{FF2B5EF4-FFF2-40B4-BE49-F238E27FC236}">
                <a16:creationId xmlns:a16="http://schemas.microsoft.com/office/drawing/2014/main" id="{696B0A89-18BD-4C61-B751-37DB8395F69A}"/>
              </a:ext>
            </a:extLst>
          </p:cNvPr>
          <p:cNvSpPr txBox="1"/>
          <p:nvPr/>
        </p:nvSpPr>
        <p:spPr>
          <a:xfrm>
            <a:off x="6889437" y="4681447"/>
            <a:ext cx="425329" cy="400110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grpSp>
        <p:nvGrpSpPr>
          <p:cNvPr id="117" name="7 Grupo">
            <a:extLst>
              <a:ext uri="{FF2B5EF4-FFF2-40B4-BE49-F238E27FC236}">
                <a16:creationId xmlns:a16="http://schemas.microsoft.com/office/drawing/2014/main" id="{7CF921F8-C88E-4343-98FC-C642AFFF1DE1}"/>
              </a:ext>
            </a:extLst>
          </p:cNvPr>
          <p:cNvGrpSpPr/>
          <p:nvPr/>
        </p:nvGrpSpPr>
        <p:grpSpPr>
          <a:xfrm>
            <a:off x="10363200" y="3804968"/>
            <a:ext cx="468000" cy="1350168"/>
            <a:chOff x="4730160" y="2570897"/>
            <a:chExt cx="445221" cy="1284377"/>
          </a:xfrm>
        </p:grpSpPr>
        <p:sp>
          <p:nvSpPr>
            <p:cNvPr id="118" name="36 Elipse">
              <a:extLst>
                <a:ext uri="{FF2B5EF4-FFF2-40B4-BE49-F238E27FC236}">
                  <a16:creationId xmlns:a16="http://schemas.microsoft.com/office/drawing/2014/main" id="{CBD232DD-1BEE-4DA9-B2D6-2614520ACFDA}"/>
                </a:ext>
              </a:extLst>
            </p:cNvPr>
            <p:cNvSpPr/>
            <p:nvPr/>
          </p:nvSpPr>
          <p:spPr>
            <a:xfrm>
              <a:off x="4884320" y="2570897"/>
              <a:ext cx="135019" cy="135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2" tIns="34286" rIns="68572" bIns="34286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Segoe UI" panose="020B0502040204020203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119" name="44 Conector recto">
              <a:extLst>
                <a:ext uri="{FF2B5EF4-FFF2-40B4-BE49-F238E27FC236}">
                  <a16:creationId xmlns:a16="http://schemas.microsoft.com/office/drawing/2014/main" id="{22F05E0A-5DE2-4689-89E6-4D35CFBB7276}"/>
                </a:ext>
              </a:extLst>
            </p:cNvPr>
            <p:cNvCxnSpPr/>
            <p:nvPr/>
          </p:nvCxnSpPr>
          <p:spPr>
            <a:xfrm flipV="1">
              <a:off x="4939226" y="2699129"/>
              <a:ext cx="5547" cy="713105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50 Elipse">
              <a:extLst>
                <a:ext uri="{FF2B5EF4-FFF2-40B4-BE49-F238E27FC236}">
                  <a16:creationId xmlns:a16="http://schemas.microsoft.com/office/drawing/2014/main" id="{E3DBCA74-F048-4216-98DB-FA08944470BD}"/>
                </a:ext>
              </a:extLst>
            </p:cNvPr>
            <p:cNvSpPr/>
            <p:nvPr/>
          </p:nvSpPr>
          <p:spPr>
            <a:xfrm>
              <a:off x="4730160" y="3410078"/>
              <a:ext cx="445221" cy="44519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2" tIns="34286" rIns="68572" bIns="34286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Segoe UI" panose="020B0502040204020203" pitchFamily="34" charset="0"/>
                <a:cs typeface="Helvetica" panose="020B0604020202020204" pitchFamily="34" charset="0"/>
              </a:endParaRPr>
            </a:p>
          </p:txBody>
        </p:sp>
      </p:grpSp>
      <p:sp>
        <p:nvSpPr>
          <p:cNvPr id="121" name="TextBox 55">
            <a:extLst>
              <a:ext uri="{FF2B5EF4-FFF2-40B4-BE49-F238E27FC236}">
                <a16:creationId xmlns:a16="http://schemas.microsoft.com/office/drawing/2014/main" id="{01C8693A-7674-46A0-AD5E-25DCCC3F3FF9}"/>
              </a:ext>
            </a:extLst>
          </p:cNvPr>
          <p:cNvSpPr txBox="1"/>
          <p:nvPr/>
        </p:nvSpPr>
        <p:spPr>
          <a:xfrm>
            <a:off x="10440441" y="4688962"/>
            <a:ext cx="425329" cy="400110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sp>
        <p:nvSpPr>
          <p:cNvPr id="122" name="TextBox 55">
            <a:extLst>
              <a:ext uri="{FF2B5EF4-FFF2-40B4-BE49-F238E27FC236}">
                <a16:creationId xmlns:a16="http://schemas.microsoft.com/office/drawing/2014/main" id="{329C8315-F289-4A2F-AA38-7352C1A2FAE3}"/>
              </a:ext>
            </a:extLst>
          </p:cNvPr>
          <p:cNvSpPr txBox="1"/>
          <p:nvPr/>
        </p:nvSpPr>
        <p:spPr>
          <a:xfrm>
            <a:off x="6115635" y="5236751"/>
            <a:ext cx="1972932" cy="923330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Tipo</a:t>
            </a:r>
            <a:r>
              <a:rPr kumimoji="0" lang="es-CO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de MEF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noProof="0" dirty="0">
                <a:solidFill>
                  <a:prstClr val="black"/>
                </a:solidFill>
                <a:latin typeface="Calibri" panose="020F0502020204030204"/>
              </a:rPr>
              <a:t>Edad regular y adultos</a:t>
            </a:r>
            <a:endParaRPr kumimoji="0" lang="es-CO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23" name="TextBox 55">
            <a:extLst>
              <a:ext uri="{FF2B5EF4-FFF2-40B4-BE49-F238E27FC236}">
                <a16:creationId xmlns:a16="http://schemas.microsoft.com/office/drawing/2014/main" id="{4C0FF64B-4565-4D6D-BD1C-EAF856F3E612}"/>
              </a:ext>
            </a:extLst>
          </p:cNvPr>
          <p:cNvSpPr txBox="1"/>
          <p:nvPr/>
        </p:nvSpPr>
        <p:spPr>
          <a:xfrm>
            <a:off x="9727597" y="5397712"/>
            <a:ext cx="1737226" cy="400110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000" dirty="0">
                <a:solidFill>
                  <a:prstClr val="black"/>
                </a:solidFill>
                <a:latin typeface="Calibri" panose="020F0502020204030204"/>
              </a:rPr>
              <a:t>Oferta </a:t>
            </a:r>
            <a:r>
              <a:rPr kumimoji="0" lang="es-CO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</a:t>
            </a: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4" name="Rectángulo 123">
            <a:extLst>
              <a:ext uri="{FF2B5EF4-FFF2-40B4-BE49-F238E27FC236}">
                <a16:creationId xmlns:a16="http://schemas.microsoft.com/office/drawing/2014/main" id="{754F7DF5-C034-431F-95C6-06C7E8C04869}"/>
              </a:ext>
            </a:extLst>
          </p:cNvPr>
          <p:cNvSpPr/>
          <p:nvPr/>
        </p:nvSpPr>
        <p:spPr>
          <a:xfrm>
            <a:off x="7734217" y="1588047"/>
            <a:ext cx="18303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CO" dirty="0">
                <a:solidFill>
                  <a:prstClr val="black"/>
                </a:solidFill>
              </a:rPr>
              <a:t>Tipo de MEF</a:t>
            </a:r>
          </a:p>
          <a:p>
            <a:pPr lvl="0" algn="ctr">
              <a:defRPr/>
            </a:pPr>
            <a:r>
              <a:rPr lang="es-CO" dirty="0">
                <a:solidFill>
                  <a:prstClr val="black"/>
                </a:solidFill>
              </a:rPr>
              <a:t>públicos y privados.</a:t>
            </a:r>
          </a:p>
        </p:txBody>
      </p:sp>
    </p:spTree>
    <p:extLst>
      <p:ext uri="{BB962C8B-B14F-4D97-AF65-F5344CB8AC3E}">
        <p14:creationId xmlns:p14="http://schemas.microsoft.com/office/powerpoint/2010/main" val="23236753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21" grpId="0"/>
      <p:bldP spid="122" grpId="0"/>
      <p:bldP spid="1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2575" y="317923"/>
            <a:ext cx="3277421" cy="623455"/>
          </a:xfrm>
          <a:prstGeom prst="rect">
            <a:avLst/>
          </a:prstGeom>
        </p:spPr>
      </p:pic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F3BA9F3A-B97F-43A6-B97B-48FA6319FCFB}"/>
              </a:ext>
            </a:extLst>
          </p:cNvPr>
          <p:cNvGraphicFramePr/>
          <p:nvPr/>
        </p:nvGraphicFramePr>
        <p:xfrm>
          <a:off x="3612405" y="727726"/>
          <a:ext cx="8018121" cy="587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2469"/>
            <a:ext cx="8470232" cy="59890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es-ES" sz="2800" b="1" kern="0" dirty="0">
                <a:solidFill>
                  <a:schemeClr val="bg1"/>
                </a:solidFill>
                <a:latin typeface="Calibri  "/>
              </a:rPr>
              <a:t>¿QUÉ SON LOS MODELOS EDUCATIVOS FLEXIBLES?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3235D66-5B80-471E-BA10-41DDD827E69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60" y="1098958"/>
            <a:ext cx="3854880" cy="5135587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623059282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tángulo 145">
            <a:extLst>
              <a:ext uri="{FF2B5EF4-FFF2-40B4-BE49-F238E27FC236}">
                <a16:creationId xmlns:a16="http://schemas.microsoft.com/office/drawing/2014/main" id="{0B07C589-F135-4414-BC8C-10EB9D09BA5F}"/>
              </a:ext>
            </a:extLst>
          </p:cNvPr>
          <p:cNvSpPr/>
          <p:nvPr/>
        </p:nvSpPr>
        <p:spPr>
          <a:xfrm>
            <a:off x="5802744" y="3028664"/>
            <a:ext cx="6172143" cy="112580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7466" y="302205"/>
            <a:ext cx="3277421" cy="623455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4479"/>
            <a:ext cx="7536873" cy="59890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CONTENIDO</a:t>
            </a:r>
            <a:endParaRPr lang="es-CO" sz="28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0" name="Freeform: Shape 32">
            <a:extLst>
              <a:ext uri="{FF2B5EF4-FFF2-40B4-BE49-F238E27FC236}">
                <a16:creationId xmlns:a16="http://schemas.microsoft.com/office/drawing/2014/main" id="{EE95A57A-4964-4930-B1BA-44B137A15539}"/>
              </a:ext>
            </a:extLst>
          </p:cNvPr>
          <p:cNvSpPr/>
          <p:nvPr/>
        </p:nvSpPr>
        <p:spPr>
          <a:xfrm>
            <a:off x="3446567" y="1194426"/>
            <a:ext cx="2052359" cy="5032885"/>
          </a:xfrm>
          <a:custGeom>
            <a:avLst/>
            <a:gdLst>
              <a:gd name="connsiteX0" fmla="*/ 0 w 2688152"/>
              <a:gd name="connsiteY0" fmla="*/ 0 h 5376300"/>
              <a:gd name="connsiteX1" fmla="*/ 2 w 2688152"/>
              <a:gd name="connsiteY1" fmla="*/ 0 h 5376300"/>
              <a:gd name="connsiteX2" fmla="*/ 2688152 w 2688152"/>
              <a:gd name="connsiteY2" fmla="*/ 2688150 h 5376300"/>
              <a:gd name="connsiteX3" fmla="*/ 2 w 2688152"/>
              <a:gd name="connsiteY3" fmla="*/ 5376300 h 5376300"/>
              <a:gd name="connsiteX4" fmla="*/ 0 w 2688152"/>
              <a:gd name="connsiteY4" fmla="*/ 5376300 h 5376300"/>
              <a:gd name="connsiteX5" fmla="*/ 0 w 2688152"/>
              <a:gd name="connsiteY5" fmla="*/ 5268071 h 5376300"/>
              <a:gd name="connsiteX6" fmla="*/ 186213 w 2688152"/>
              <a:gd name="connsiteY6" fmla="*/ 5258902 h 5376300"/>
              <a:gd name="connsiteX7" fmla="*/ 2565270 w 2688152"/>
              <a:gd name="connsiteY7" fmla="*/ 2688151 h 5376300"/>
              <a:gd name="connsiteX8" fmla="*/ 186213 w 2688152"/>
              <a:gd name="connsiteY8" fmla="*/ 117401 h 5376300"/>
              <a:gd name="connsiteX9" fmla="*/ 0 w 2688152"/>
              <a:gd name="connsiteY9" fmla="*/ 108231 h 53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8152" h="5376300">
                <a:moveTo>
                  <a:pt x="0" y="0"/>
                </a:moveTo>
                <a:lnTo>
                  <a:pt x="2" y="0"/>
                </a:lnTo>
                <a:cubicBezTo>
                  <a:pt x="1484626" y="0"/>
                  <a:pt x="2688152" y="1203526"/>
                  <a:pt x="2688152" y="2688150"/>
                </a:cubicBezTo>
                <a:cubicBezTo>
                  <a:pt x="2688152" y="4172775"/>
                  <a:pt x="1484626" y="5376300"/>
                  <a:pt x="2" y="5376300"/>
                </a:cubicBezTo>
                <a:lnTo>
                  <a:pt x="0" y="5376300"/>
                </a:lnTo>
                <a:lnTo>
                  <a:pt x="0" y="5268071"/>
                </a:lnTo>
                <a:lnTo>
                  <a:pt x="186213" y="5258902"/>
                </a:lnTo>
                <a:cubicBezTo>
                  <a:pt x="1522494" y="5126571"/>
                  <a:pt x="2565270" y="4026109"/>
                  <a:pt x="2565270" y="2688151"/>
                </a:cubicBezTo>
                <a:cubicBezTo>
                  <a:pt x="2565270" y="1350193"/>
                  <a:pt x="1522494" y="249732"/>
                  <a:pt x="186213" y="117401"/>
                </a:cubicBezTo>
                <a:lnTo>
                  <a:pt x="0" y="108231"/>
                </a:lnTo>
                <a:close/>
              </a:path>
            </a:pathLst>
          </a:custGeom>
          <a:gradFill>
            <a:gsLst>
              <a:gs pos="31989">
                <a:srgbClr val="81ABFF"/>
              </a:gs>
              <a:gs pos="93000">
                <a:srgbClr val="81ABFF"/>
              </a:gs>
              <a:gs pos="54975">
                <a:srgbClr val="4A7EFF"/>
              </a:gs>
              <a:gs pos="80000">
                <a:srgbClr val="4573D0"/>
              </a:gs>
              <a:gs pos="31000">
                <a:srgbClr val="F42F63"/>
              </a:gs>
              <a:gs pos="1000">
                <a:srgbClr val="F42F63"/>
              </a:gs>
              <a:gs pos="12000">
                <a:srgbClr val="F7678D"/>
              </a:gs>
            </a:gsLst>
            <a:lin ang="13500000" scaled="1"/>
          </a:gradFill>
          <a:ln>
            <a:noFill/>
          </a:ln>
          <a:effectLst>
            <a:innerShdw blurRad="2540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cxnSp>
        <p:nvCxnSpPr>
          <p:cNvPr id="78" name="Straight Connector 40">
            <a:extLst>
              <a:ext uri="{FF2B5EF4-FFF2-40B4-BE49-F238E27FC236}">
                <a16:creationId xmlns:a16="http://schemas.microsoft.com/office/drawing/2014/main" id="{938F01CB-105F-4BA2-B02F-A45409E3AD8B}"/>
              </a:ext>
            </a:extLst>
          </p:cNvPr>
          <p:cNvCxnSpPr>
            <a:cxnSpLocks/>
          </p:cNvCxnSpPr>
          <p:nvPr/>
        </p:nvCxnSpPr>
        <p:spPr>
          <a:xfrm flipH="1" flipV="1">
            <a:off x="5266031" y="4824034"/>
            <a:ext cx="63349" cy="8044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94">
            <a:extLst>
              <a:ext uri="{FF2B5EF4-FFF2-40B4-BE49-F238E27FC236}">
                <a16:creationId xmlns:a16="http://schemas.microsoft.com/office/drawing/2014/main" id="{B4504A33-716B-4E1C-8348-91B0A413BE73}"/>
              </a:ext>
            </a:extLst>
          </p:cNvPr>
          <p:cNvSpPr txBox="1"/>
          <p:nvPr/>
        </p:nvSpPr>
        <p:spPr>
          <a:xfrm>
            <a:off x="6267475" y="3083734"/>
            <a:ext cx="51494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/>
            <a:r>
              <a:rPr lang="es-CO" sz="2000" dirty="0">
                <a:solidFill>
                  <a:prstClr val="black"/>
                </a:solidFill>
                <a:ea typeface="Verdana" panose="020B0604030504040204" pitchFamily="34" charset="0"/>
              </a:rPr>
              <a:t>Estrategias de Alfabetización y fortalecimiento de educación formal para jóvenes, adultos y mayores </a:t>
            </a:r>
            <a:r>
              <a:rPr lang="es-CO" sz="2000" b="1" dirty="0">
                <a:solidFill>
                  <a:prstClr val="black"/>
                </a:solidFill>
                <a:ea typeface="Verdana" panose="020B0604030504040204" pitchFamily="34" charset="0"/>
              </a:rPr>
              <a:t>CLEI 1 al 6</a:t>
            </a:r>
          </a:p>
        </p:txBody>
      </p:sp>
      <p:sp>
        <p:nvSpPr>
          <p:cNvPr id="86" name="Oval 55">
            <a:extLst>
              <a:ext uri="{FF2B5EF4-FFF2-40B4-BE49-F238E27FC236}">
                <a16:creationId xmlns:a16="http://schemas.microsoft.com/office/drawing/2014/main" id="{0FDA9959-1D4A-4A36-9470-4C8D007E82C7}"/>
              </a:ext>
            </a:extLst>
          </p:cNvPr>
          <p:cNvSpPr/>
          <p:nvPr/>
        </p:nvSpPr>
        <p:spPr>
          <a:xfrm>
            <a:off x="563586" y="1452116"/>
            <a:ext cx="4488347" cy="447205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952500">
              <a:schemeClr val="tx1">
                <a:lumMod val="50000"/>
                <a:lumOff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rgbClr val="E6EFFD"/>
              </a:solidFill>
              <a:latin typeface="Work Sans Thin" pitchFamily="2" charset="77"/>
            </a:endParaRPr>
          </a:p>
        </p:txBody>
      </p:sp>
      <p:sp>
        <p:nvSpPr>
          <p:cNvPr id="87" name="Oval 53">
            <a:extLst>
              <a:ext uri="{FF2B5EF4-FFF2-40B4-BE49-F238E27FC236}">
                <a16:creationId xmlns:a16="http://schemas.microsoft.com/office/drawing/2014/main" id="{B2B25B45-EF55-4D47-923E-A965C1D2629E}"/>
              </a:ext>
            </a:extLst>
          </p:cNvPr>
          <p:cNvSpPr/>
          <p:nvPr/>
        </p:nvSpPr>
        <p:spPr>
          <a:xfrm>
            <a:off x="860024" y="1773306"/>
            <a:ext cx="3926937" cy="3834727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508000" dist="76200" dir="2700000" sx="102000" sy="102000" algn="tl" rotWithShape="0">
              <a:schemeClr val="tx1">
                <a:lumMod val="65000"/>
                <a:lumOff val="3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88" name="Oval 63">
            <a:extLst>
              <a:ext uri="{FF2B5EF4-FFF2-40B4-BE49-F238E27FC236}">
                <a16:creationId xmlns:a16="http://schemas.microsoft.com/office/drawing/2014/main" id="{7AD3A82A-833B-40F3-BFD9-2590538DC9F2}"/>
              </a:ext>
            </a:extLst>
          </p:cNvPr>
          <p:cNvSpPr/>
          <p:nvPr/>
        </p:nvSpPr>
        <p:spPr>
          <a:xfrm>
            <a:off x="1089896" y="1951095"/>
            <a:ext cx="3474097" cy="3474097"/>
          </a:xfrm>
          <a:prstGeom prst="ellipse">
            <a:avLst/>
          </a:prstGeom>
          <a:noFill/>
          <a:ln w="158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90" name="Oval 65">
            <a:extLst>
              <a:ext uri="{FF2B5EF4-FFF2-40B4-BE49-F238E27FC236}">
                <a16:creationId xmlns:a16="http://schemas.microsoft.com/office/drawing/2014/main" id="{96648630-A24E-4637-975F-60779FE3F537}"/>
              </a:ext>
            </a:extLst>
          </p:cNvPr>
          <p:cNvSpPr/>
          <p:nvPr/>
        </p:nvSpPr>
        <p:spPr>
          <a:xfrm>
            <a:off x="2774028" y="1994168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91" name="Oval 66">
            <a:extLst>
              <a:ext uri="{FF2B5EF4-FFF2-40B4-BE49-F238E27FC236}">
                <a16:creationId xmlns:a16="http://schemas.microsoft.com/office/drawing/2014/main" id="{0F478BF9-F643-4A77-9A5F-8D3D91390341}"/>
              </a:ext>
            </a:extLst>
          </p:cNvPr>
          <p:cNvSpPr/>
          <p:nvPr/>
        </p:nvSpPr>
        <p:spPr>
          <a:xfrm>
            <a:off x="2774028" y="5409481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92" name="Oval 67">
            <a:extLst>
              <a:ext uri="{FF2B5EF4-FFF2-40B4-BE49-F238E27FC236}">
                <a16:creationId xmlns:a16="http://schemas.microsoft.com/office/drawing/2014/main" id="{119DE79F-0C62-470D-8E29-AE4F44E7E26A}"/>
              </a:ext>
            </a:extLst>
          </p:cNvPr>
          <p:cNvSpPr/>
          <p:nvPr/>
        </p:nvSpPr>
        <p:spPr>
          <a:xfrm>
            <a:off x="4495499" y="3702883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93" name="Oval 68">
            <a:extLst>
              <a:ext uri="{FF2B5EF4-FFF2-40B4-BE49-F238E27FC236}">
                <a16:creationId xmlns:a16="http://schemas.microsoft.com/office/drawing/2014/main" id="{432A61A8-CB28-4579-9B14-7DCF15513DB1}"/>
              </a:ext>
            </a:extLst>
          </p:cNvPr>
          <p:cNvSpPr/>
          <p:nvPr/>
        </p:nvSpPr>
        <p:spPr>
          <a:xfrm>
            <a:off x="1080869" y="3702883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pic>
        <p:nvPicPr>
          <p:cNvPr id="94" name="Graphic 82" descr="Stopwatch">
            <a:extLst>
              <a:ext uri="{FF2B5EF4-FFF2-40B4-BE49-F238E27FC236}">
                <a16:creationId xmlns:a16="http://schemas.microsoft.com/office/drawing/2014/main" id="{7F2124CD-22E1-4217-AF16-31C44DE5F7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00968" y="4135815"/>
            <a:ext cx="360000" cy="360000"/>
          </a:xfrm>
          <a:prstGeom prst="rect">
            <a:avLst/>
          </a:prstGeom>
        </p:spPr>
      </p:pic>
      <p:pic>
        <p:nvPicPr>
          <p:cNvPr id="95" name="Graphic 84" descr="Lightbulb">
            <a:extLst>
              <a:ext uri="{FF2B5EF4-FFF2-40B4-BE49-F238E27FC236}">
                <a16:creationId xmlns:a16="http://schemas.microsoft.com/office/drawing/2014/main" id="{D968D96A-44D5-4BE3-83E8-39A22841861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47679" y="3593266"/>
            <a:ext cx="360000" cy="360000"/>
          </a:xfrm>
          <a:prstGeom prst="rect">
            <a:avLst/>
          </a:prstGeom>
        </p:spPr>
      </p:pic>
      <p:sp>
        <p:nvSpPr>
          <p:cNvPr id="96" name="Oval 87">
            <a:extLst>
              <a:ext uri="{FF2B5EF4-FFF2-40B4-BE49-F238E27FC236}">
                <a16:creationId xmlns:a16="http://schemas.microsoft.com/office/drawing/2014/main" id="{1E7749FD-72B1-4492-90A2-2B6293952CD4}"/>
              </a:ext>
            </a:extLst>
          </p:cNvPr>
          <p:cNvSpPr/>
          <p:nvPr/>
        </p:nvSpPr>
        <p:spPr>
          <a:xfrm>
            <a:off x="3172261" y="5108298"/>
            <a:ext cx="112102" cy="1121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97" name="Oval 88">
            <a:extLst>
              <a:ext uri="{FF2B5EF4-FFF2-40B4-BE49-F238E27FC236}">
                <a16:creationId xmlns:a16="http://schemas.microsoft.com/office/drawing/2014/main" id="{DE669722-587E-4763-A093-EEE31C54EFD3}"/>
              </a:ext>
            </a:extLst>
          </p:cNvPr>
          <p:cNvSpPr/>
          <p:nvPr/>
        </p:nvSpPr>
        <p:spPr>
          <a:xfrm>
            <a:off x="3464341" y="4991091"/>
            <a:ext cx="112102" cy="1121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98" name="Oval 89">
            <a:extLst>
              <a:ext uri="{FF2B5EF4-FFF2-40B4-BE49-F238E27FC236}">
                <a16:creationId xmlns:a16="http://schemas.microsoft.com/office/drawing/2014/main" id="{67FAAA24-2FEA-45ED-B930-2FA7A65781F2}"/>
              </a:ext>
            </a:extLst>
          </p:cNvPr>
          <p:cNvSpPr/>
          <p:nvPr/>
        </p:nvSpPr>
        <p:spPr>
          <a:xfrm>
            <a:off x="3722695" y="4827046"/>
            <a:ext cx="112102" cy="1121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grpSp>
        <p:nvGrpSpPr>
          <p:cNvPr id="99" name="14 Grupo">
            <a:extLst>
              <a:ext uri="{FF2B5EF4-FFF2-40B4-BE49-F238E27FC236}">
                <a16:creationId xmlns:a16="http://schemas.microsoft.com/office/drawing/2014/main" id="{76479C25-E6F4-47BA-841E-C5A4E7508E00}"/>
              </a:ext>
            </a:extLst>
          </p:cNvPr>
          <p:cNvGrpSpPr/>
          <p:nvPr/>
        </p:nvGrpSpPr>
        <p:grpSpPr>
          <a:xfrm>
            <a:off x="2080271" y="2664730"/>
            <a:ext cx="1444053" cy="1856890"/>
            <a:chOff x="0" y="0"/>
            <a:chExt cx="5222875" cy="6415087"/>
          </a:xfrm>
          <a:solidFill>
            <a:srgbClr val="00B0F0"/>
          </a:solidFill>
        </p:grpSpPr>
        <p:sp>
          <p:nvSpPr>
            <p:cNvPr id="100" name="Freeform 15">
              <a:extLst>
                <a:ext uri="{FF2B5EF4-FFF2-40B4-BE49-F238E27FC236}">
                  <a16:creationId xmlns:a16="http://schemas.microsoft.com/office/drawing/2014/main" id="{75FD4BC9-60C0-46CD-B657-81B9B63D49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000" y="1562100"/>
              <a:ext cx="830262" cy="1833562"/>
            </a:xfrm>
            <a:custGeom>
              <a:avLst/>
              <a:gdLst>
                <a:gd name="T0" fmla="*/ 2198 w 2305"/>
                <a:gd name="T1" fmla="*/ 3211 h 5092"/>
                <a:gd name="T2" fmla="*/ 2162 w 2305"/>
                <a:gd name="T3" fmla="*/ 2929 h 5092"/>
                <a:gd name="T4" fmla="*/ 1995 w 2305"/>
                <a:gd name="T5" fmla="*/ 2752 h 5092"/>
                <a:gd name="T6" fmla="*/ 1730 w 2305"/>
                <a:gd name="T7" fmla="*/ 2646 h 5092"/>
                <a:gd name="T8" fmla="*/ 1421 w 2305"/>
                <a:gd name="T9" fmla="*/ 2567 h 5092"/>
                <a:gd name="T10" fmla="*/ 1377 w 2305"/>
                <a:gd name="T11" fmla="*/ 2329 h 5092"/>
                <a:gd name="T12" fmla="*/ 1183 w 2305"/>
                <a:gd name="T13" fmla="*/ 2152 h 5092"/>
                <a:gd name="T14" fmla="*/ 1253 w 2305"/>
                <a:gd name="T15" fmla="*/ 1923 h 5092"/>
                <a:gd name="T16" fmla="*/ 1412 w 2305"/>
                <a:gd name="T17" fmla="*/ 1720 h 5092"/>
                <a:gd name="T18" fmla="*/ 1668 w 2305"/>
                <a:gd name="T19" fmla="*/ 1614 h 5092"/>
                <a:gd name="T20" fmla="*/ 1456 w 2305"/>
                <a:gd name="T21" fmla="*/ 1393 h 5092"/>
                <a:gd name="T22" fmla="*/ 945 w 2305"/>
                <a:gd name="T23" fmla="*/ 829 h 5092"/>
                <a:gd name="T24" fmla="*/ 1112 w 2305"/>
                <a:gd name="T25" fmla="*/ 618 h 5092"/>
                <a:gd name="T26" fmla="*/ 1059 w 2305"/>
                <a:gd name="T27" fmla="*/ 371 h 5092"/>
                <a:gd name="T28" fmla="*/ 768 w 2305"/>
                <a:gd name="T29" fmla="*/ 177 h 5092"/>
                <a:gd name="T30" fmla="*/ 503 w 2305"/>
                <a:gd name="T31" fmla="*/ 106 h 5092"/>
                <a:gd name="T32" fmla="*/ 627 w 2305"/>
                <a:gd name="T33" fmla="*/ 371 h 5092"/>
                <a:gd name="T34" fmla="*/ 786 w 2305"/>
                <a:gd name="T35" fmla="*/ 609 h 5092"/>
                <a:gd name="T36" fmla="*/ 742 w 2305"/>
                <a:gd name="T37" fmla="*/ 829 h 5092"/>
                <a:gd name="T38" fmla="*/ 283 w 2305"/>
                <a:gd name="T39" fmla="*/ 1120 h 5092"/>
                <a:gd name="T40" fmla="*/ 186 w 2305"/>
                <a:gd name="T41" fmla="*/ 1279 h 5092"/>
                <a:gd name="T42" fmla="*/ 71 w 2305"/>
                <a:gd name="T43" fmla="*/ 1605 h 5092"/>
                <a:gd name="T44" fmla="*/ 309 w 2305"/>
                <a:gd name="T45" fmla="*/ 1852 h 5092"/>
                <a:gd name="T46" fmla="*/ 389 w 2305"/>
                <a:gd name="T47" fmla="*/ 2011 h 5092"/>
                <a:gd name="T48" fmla="*/ 583 w 2305"/>
                <a:gd name="T49" fmla="*/ 2117 h 5092"/>
                <a:gd name="T50" fmla="*/ 671 w 2305"/>
                <a:gd name="T51" fmla="*/ 2346 h 5092"/>
                <a:gd name="T52" fmla="*/ 556 w 2305"/>
                <a:gd name="T53" fmla="*/ 2549 h 5092"/>
                <a:gd name="T54" fmla="*/ 662 w 2305"/>
                <a:gd name="T55" fmla="*/ 2805 h 5092"/>
                <a:gd name="T56" fmla="*/ 750 w 2305"/>
                <a:gd name="T57" fmla="*/ 3035 h 5092"/>
                <a:gd name="T58" fmla="*/ 697 w 2305"/>
                <a:gd name="T59" fmla="*/ 3317 h 5092"/>
                <a:gd name="T60" fmla="*/ 503 w 2305"/>
                <a:gd name="T61" fmla="*/ 3379 h 5092"/>
                <a:gd name="T62" fmla="*/ 618 w 2305"/>
                <a:gd name="T63" fmla="*/ 3546 h 5092"/>
                <a:gd name="T64" fmla="*/ 689 w 2305"/>
                <a:gd name="T65" fmla="*/ 3820 h 5092"/>
                <a:gd name="T66" fmla="*/ 750 w 2305"/>
                <a:gd name="T67" fmla="*/ 4146 h 5092"/>
                <a:gd name="T68" fmla="*/ 777 w 2305"/>
                <a:gd name="T69" fmla="*/ 4464 h 5092"/>
                <a:gd name="T70" fmla="*/ 653 w 2305"/>
                <a:gd name="T71" fmla="*/ 4746 h 5092"/>
                <a:gd name="T72" fmla="*/ 547 w 2305"/>
                <a:gd name="T73" fmla="*/ 4914 h 5092"/>
                <a:gd name="T74" fmla="*/ 768 w 2305"/>
                <a:gd name="T75" fmla="*/ 4870 h 5092"/>
                <a:gd name="T76" fmla="*/ 998 w 2305"/>
                <a:gd name="T77" fmla="*/ 4879 h 5092"/>
                <a:gd name="T78" fmla="*/ 1333 w 2305"/>
                <a:gd name="T79" fmla="*/ 5011 h 5092"/>
                <a:gd name="T80" fmla="*/ 1686 w 2305"/>
                <a:gd name="T81" fmla="*/ 5029 h 5092"/>
                <a:gd name="T82" fmla="*/ 1827 w 2305"/>
                <a:gd name="T83" fmla="*/ 4835 h 5092"/>
                <a:gd name="T84" fmla="*/ 1668 w 2305"/>
                <a:gd name="T85" fmla="*/ 4579 h 5092"/>
                <a:gd name="T86" fmla="*/ 1906 w 2305"/>
                <a:gd name="T87" fmla="*/ 4235 h 5092"/>
                <a:gd name="T88" fmla="*/ 2154 w 2305"/>
                <a:gd name="T89" fmla="*/ 3996 h 5092"/>
                <a:gd name="T90" fmla="*/ 2012 w 2305"/>
                <a:gd name="T91" fmla="*/ 3758 h 5092"/>
                <a:gd name="T92" fmla="*/ 2039 w 2305"/>
                <a:gd name="T93" fmla="*/ 3538 h 5092"/>
                <a:gd name="T94" fmla="*/ 2304 w 2305"/>
                <a:gd name="T95" fmla="*/ 3432 h 5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05" h="5092">
                  <a:moveTo>
                    <a:pt x="2277" y="3352"/>
                  </a:moveTo>
                  <a:lnTo>
                    <a:pt x="2268" y="3308"/>
                  </a:lnTo>
                  <a:lnTo>
                    <a:pt x="2233" y="3273"/>
                  </a:lnTo>
                  <a:lnTo>
                    <a:pt x="2198" y="3211"/>
                  </a:lnTo>
                  <a:lnTo>
                    <a:pt x="2207" y="3141"/>
                  </a:lnTo>
                  <a:lnTo>
                    <a:pt x="2171" y="3088"/>
                  </a:lnTo>
                  <a:lnTo>
                    <a:pt x="2127" y="3017"/>
                  </a:lnTo>
                  <a:lnTo>
                    <a:pt x="2162" y="2929"/>
                  </a:lnTo>
                  <a:lnTo>
                    <a:pt x="2171" y="2867"/>
                  </a:lnTo>
                  <a:lnTo>
                    <a:pt x="2145" y="2814"/>
                  </a:lnTo>
                  <a:lnTo>
                    <a:pt x="2039" y="2823"/>
                  </a:lnTo>
                  <a:lnTo>
                    <a:pt x="1995" y="2752"/>
                  </a:lnTo>
                  <a:lnTo>
                    <a:pt x="2004" y="2664"/>
                  </a:lnTo>
                  <a:lnTo>
                    <a:pt x="1977" y="2611"/>
                  </a:lnTo>
                  <a:lnTo>
                    <a:pt x="1871" y="2620"/>
                  </a:lnTo>
                  <a:lnTo>
                    <a:pt x="1730" y="2646"/>
                  </a:lnTo>
                  <a:lnTo>
                    <a:pt x="1633" y="2664"/>
                  </a:lnTo>
                  <a:lnTo>
                    <a:pt x="1527" y="2673"/>
                  </a:lnTo>
                  <a:lnTo>
                    <a:pt x="1448" y="2638"/>
                  </a:lnTo>
                  <a:lnTo>
                    <a:pt x="1421" y="2567"/>
                  </a:lnTo>
                  <a:lnTo>
                    <a:pt x="1359" y="2532"/>
                  </a:lnTo>
                  <a:lnTo>
                    <a:pt x="1351" y="2470"/>
                  </a:lnTo>
                  <a:lnTo>
                    <a:pt x="1351" y="2399"/>
                  </a:lnTo>
                  <a:lnTo>
                    <a:pt x="1377" y="2329"/>
                  </a:lnTo>
                  <a:lnTo>
                    <a:pt x="1324" y="2293"/>
                  </a:lnTo>
                  <a:lnTo>
                    <a:pt x="1262" y="2241"/>
                  </a:lnTo>
                  <a:lnTo>
                    <a:pt x="1236" y="2179"/>
                  </a:lnTo>
                  <a:lnTo>
                    <a:pt x="1183" y="2152"/>
                  </a:lnTo>
                  <a:lnTo>
                    <a:pt x="1174" y="2082"/>
                  </a:lnTo>
                  <a:lnTo>
                    <a:pt x="1121" y="2029"/>
                  </a:lnTo>
                  <a:lnTo>
                    <a:pt x="1121" y="1976"/>
                  </a:lnTo>
                  <a:lnTo>
                    <a:pt x="1253" y="1923"/>
                  </a:lnTo>
                  <a:lnTo>
                    <a:pt x="1315" y="1888"/>
                  </a:lnTo>
                  <a:lnTo>
                    <a:pt x="1306" y="1817"/>
                  </a:lnTo>
                  <a:lnTo>
                    <a:pt x="1298" y="1746"/>
                  </a:lnTo>
                  <a:lnTo>
                    <a:pt x="1412" y="1720"/>
                  </a:lnTo>
                  <a:lnTo>
                    <a:pt x="1492" y="1738"/>
                  </a:lnTo>
                  <a:lnTo>
                    <a:pt x="1562" y="1755"/>
                  </a:lnTo>
                  <a:lnTo>
                    <a:pt x="1633" y="1746"/>
                  </a:lnTo>
                  <a:lnTo>
                    <a:pt x="1668" y="1614"/>
                  </a:lnTo>
                  <a:lnTo>
                    <a:pt x="1651" y="1526"/>
                  </a:lnTo>
                  <a:lnTo>
                    <a:pt x="1615" y="1455"/>
                  </a:lnTo>
                  <a:lnTo>
                    <a:pt x="1545" y="1402"/>
                  </a:lnTo>
                  <a:lnTo>
                    <a:pt x="1456" y="1393"/>
                  </a:lnTo>
                  <a:lnTo>
                    <a:pt x="1271" y="1173"/>
                  </a:lnTo>
                  <a:lnTo>
                    <a:pt x="962" y="943"/>
                  </a:lnTo>
                  <a:lnTo>
                    <a:pt x="900" y="864"/>
                  </a:lnTo>
                  <a:lnTo>
                    <a:pt x="945" y="829"/>
                  </a:lnTo>
                  <a:lnTo>
                    <a:pt x="1006" y="785"/>
                  </a:lnTo>
                  <a:lnTo>
                    <a:pt x="1024" y="705"/>
                  </a:lnTo>
                  <a:lnTo>
                    <a:pt x="1033" y="644"/>
                  </a:lnTo>
                  <a:lnTo>
                    <a:pt x="1112" y="618"/>
                  </a:lnTo>
                  <a:lnTo>
                    <a:pt x="1103" y="556"/>
                  </a:lnTo>
                  <a:lnTo>
                    <a:pt x="1077" y="494"/>
                  </a:lnTo>
                  <a:lnTo>
                    <a:pt x="1095" y="441"/>
                  </a:lnTo>
                  <a:lnTo>
                    <a:pt x="1059" y="371"/>
                  </a:lnTo>
                  <a:lnTo>
                    <a:pt x="971" y="371"/>
                  </a:lnTo>
                  <a:lnTo>
                    <a:pt x="927" y="327"/>
                  </a:lnTo>
                  <a:lnTo>
                    <a:pt x="865" y="203"/>
                  </a:lnTo>
                  <a:lnTo>
                    <a:pt x="768" y="177"/>
                  </a:lnTo>
                  <a:lnTo>
                    <a:pt x="697" y="141"/>
                  </a:lnTo>
                  <a:lnTo>
                    <a:pt x="689" y="80"/>
                  </a:lnTo>
                  <a:lnTo>
                    <a:pt x="583" y="0"/>
                  </a:lnTo>
                  <a:lnTo>
                    <a:pt x="503" y="106"/>
                  </a:lnTo>
                  <a:lnTo>
                    <a:pt x="512" y="168"/>
                  </a:lnTo>
                  <a:lnTo>
                    <a:pt x="565" y="221"/>
                  </a:lnTo>
                  <a:lnTo>
                    <a:pt x="627" y="291"/>
                  </a:lnTo>
                  <a:lnTo>
                    <a:pt x="627" y="371"/>
                  </a:lnTo>
                  <a:lnTo>
                    <a:pt x="680" y="424"/>
                  </a:lnTo>
                  <a:lnTo>
                    <a:pt x="742" y="486"/>
                  </a:lnTo>
                  <a:lnTo>
                    <a:pt x="759" y="556"/>
                  </a:lnTo>
                  <a:lnTo>
                    <a:pt x="786" y="609"/>
                  </a:lnTo>
                  <a:lnTo>
                    <a:pt x="812" y="696"/>
                  </a:lnTo>
                  <a:lnTo>
                    <a:pt x="803" y="740"/>
                  </a:lnTo>
                  <a:lnTo>
                    <a:pt x="803" y="793"/>
                  </a:lnTo>
                  <a:lnTo>
                    <a:pt x="742" y="829"/>
                  </a:lnTo>
                  <a:lnTo>
                    <a:pt x="671" y="855"/>
                  </a:lnTo>
                  <a:lnTo>
                    <a:pt x="406" y="1217"/>
                  </a:lnTo>
                  <a:lnTo>
                    <a:pt x="344" y="1199"/>
                  </a:lnTo>
                  <a:lnTo>
                    <a:pt x="283" y="1120"/>
                  </a:lnTo>
                  <a:lnTo>
                    <a:pt x="230" y="1067"/>
                  </a:lnTo>
                  <a:lnTo>
                    <a:pt x="177" y="1093"/>
                  </a:lnTo>
                  <a:lnTo>
                    <a:pt x="186" y="1199"/>
                  </a:lnTo>
                  <a:lnTo>
                    <a:pt x="186" y="1279"/>
                  </a:lnTo>
                  <a:lnTo>
                    <a:pt x="97" y="1323"/>
                  </a:lnTo>
                  <a:lnTo>
                    <a:pt x="80" y="1358"/>
                  </a:lnTo>
                  <a:lnTo>
                    <a:pt x="0" y="1552"/>
                  </a:lnTo>
                  <a:lnTo>
                    <a:pt x="71" y="1605"/>
                  </a:lnTo>
                  <a:lnTo>
                    <a:pt x="142" y="1667"/>
                  </a:lnTo>
                  <a:lnTo>
                    <a:pt x="239" y="1729"/>
                  </a:lnTo>
                  <a:lnTo>
                    <a:pt x="283" y="1791"/>
                  </a:lnTo>
                  <a:lnTo>
                    <a:pt x="309" y="1852"/>
                  </a:lnTo>
                  <a:lnTo>
                    <a:pt x="265" y="1888"/>
                  </a:lnTo>
                  <a:lnTo>
                    <a:pt x="239" y="1949"/>
                  </a:lnTo>
                  <a:lnTo>
                    <a:pt x="309" y="1985"/>
                  </a:lnTo>
                  <a:lnTo>
                    <a:pt x="389" y="2011"/>
                  </a:lnTo>
                  <a:lnTo>
                    <a:pt x="442" y="2073"/>
                  </a:lnTo>
                  <a:lnTo>
                    <a:pt x="459" y="2161"/>
                  </a:lnTo>
                  <a:lnTo>
                    <a:pt x="512" y="2117"/>
                  </a:lnTo>
                  <a:lnTo>
                    <a:pt x="583" y="2117"/>
                  </a:lnTo>
                  <a:lnTo>
                    <a:pt x="636" y="2161"/>
                  </a:lnTo>
                  <a:lnTo>
                    <a:pt x="627" y="2205"/>
                  </a:lnTo>
                  <a:lnTo>
                    <a:pt x="671" y="2267"/>
                  </a:lnTo>
                  <a:lnTo>
                    <a:pt x="671" y="2346"/>
                  </a:lnTo>
                  <a:lnTo>
                    <a:pt x="671" y="2435"/>
                  </a:lnTo>
                  <a:lnTo>
                    <a:pt x="636" y="2470"/>
                  </a:lnTo>
                  <a:lnTo>
                    <a:pt x="627" y="2532"/>
                  </a:lnTo>
                  <a:lnTo>
                    <a:pt x="556" y="2549"/>
                  </a:lnTo>
                  <a:lnTo>
                    <a:pt x="547" y="2629"/>
                  </a:lnTo>
                  <a:lnTo>
                    <a:pt x="539" y="2708"/>
                  </a:lnTo>
                  <a:lnTo>
                    <a:pt x="609" y="2743"/>
                  </a:lnTo>
                  <a:lnTo>
                    <a:pt x="662" y="2805"/>
                  </a:lnTo>
                  <a:lnTo>
                    <a:pt x="697" y="2858"/>
                  </a:lnTo>
                  <a:lnTo>
                    <a:pt x="697" y="2920"/>
                  </a:lnTo>
                  <a:lnTo>
                    <a:pt x="733" y="2973"/>
                  </a:lnTo>
                  <a:lnTo>
                    <a:pt x="750" y="3035"/>
                  </a:lnTo>
                  <a:lnTo>
                    <a:pt x="812" y="3096"/>
                  </a:lnTo>
                  <a:lnTo>
                    <a:pt x="803" y="3176"/>
                  </a:lnTo>
                  <a:lnTo>
                    <a:pt x="750" y="3246"/>
                  </a:lnTo>
                  <a:lnTo>
                    <a:pt x="697" y="3317"/>
                  </a:lnTo>
                  <a:lnTo>
                    <a:pt x="662" y="3361"/>
                  </a:lnTo>
                  <a:lnTo>
                    <a:pt x="583" y="3352"/>
                  </a:lnTo>
                  <a:lnTo>
                    <a:pt x="512" y="3317"/>
                  </a:lnTo>
                  <a:lnTo>
                    <a:pt x="503" y="3379"/>
                  </a:lnTo>
                  <a:lnTo>
                    <a:pt x="468" y="3441"/>
                  </a:lnTo>
                  <a:lnTo>
                    <a:pt x="521" y="3458"/>
                  </a:lnTo>
                  <a:lnTo>
                    <a:pt x="618" y="3485"/>
                  </a:lnTo>
                  <a:lnTo>
                    <a:pt x="618" y="3546"/>
                  </a:lnTo>
                  <a:lnTo>
                    <a:pt x="653" y="3608"/>
                  </a:lnTo>
                  <a:lnTo>
                    <a:pt x="653" y="3679"/>
                  </a:lnTo>
                  <a:lnTo>
                    <a:pt x="653" y="3749"/>
                  </a:lnTo>
                  <a:lnTo>
                    <a:pt x="689" y="3820"/>
                  </a:lnTo>
                  <a:lnTo>
                    <a:pt x="680" y="3917"/>
                  </a:lnTo>
                  <a:lnTo>
                    <a:pt x="715" y="3979"/>
                  </a:lnTo>
                  <a:lnTo>
                    <a:pt x="689" y="4049"/>
                  </a:lnTo>
                  <a:lnTo>
                    <a:pt x="750" y="4146"/>
                  </a:lnTo>
                  <a:lnTo>
                    <a:pt x="733" y="4226"/>
                  </a:lnTo>
                  <a:lnTo>
                    <a:pt x="777" y="4279"/>
                  </a:lnTo>
                  <a:lnTo>
                    <a:pt x="777" y="4367"/>
                  </a:lnTo>
                  <a:lnTo>
                    <a:pt x="777" y="4464"/>
                  </a:lnTo>
                  <a:lnTo>
                    <a:pt x="777" y="4552"/>
                  </a:lnTo>
                  <a:lnTo>
                    <a:pt x="768" y="4614"/>
                  </a:lnTo>
                  <a:lnTo>
                    <a:pt x="715" y="4685"/>
                  </a:lnTo>
                  <a:lnTo>
                    <a:pt x="653" y="4746"/>
                  </a:lnTo>
                  <a:lnTo>
                    <a:pt x="556" y="4799"/>
                  </a:lnTo>
                  <a:lnTo>
                    <a:pt x="539" y="4861"/>
                  </a:lnTo>
                  <a:lnTo>
                    <a:pt x="636" y="4861"/>
                  </a:lnTo>
                  <a:lnTo>
                    <a:pt x="547" y="4914"/>
                  </a:lnTo>
                  <a:lnTo>
                    <a:pt x="556" y="4958"/>
                  </a:lnTo>
                  <a:lnTo>
                    <a:pt x="645" y="4923"/>
                  </a:lnTo>
                  <a:lnTo>
                    <a:pt x="715" y="4949"/>
                  </a:lnTo>
                  <a:lnTo>
                    <a:pt x="768" y="4870"/>
                  </a:lnTo>
                  <a:lnTo>
                    <a:pt x="795" y="4905"/>
                  </a:lnTo>
                  <a:lnTo>
                    <a:pt x="839" y="4852"/>
                  </a:lnTo>
                  <a:lnTo>
                    <a:pt x="927" y="4852"/>
                  </a:lnTo>
                  <a:lnTo>
                    <a:pt x="998" y="4879"/>
                  </a:lnTo>
                  <a:lnTo>
                    <a:pt x="1086" y="4932"/>
                  </a:lnTo>
                  <a:lnTo>
                    <a:pt x="1130" y="4967"/>
                  </a:lnTo>
                  <a:lnTo>
                    <a:pt x="1245" y="4941"/>
                  </a:lnTo>
                  <a:lnTo>
                    <a:pt x="1333" y="5011"/>
                  </a:lnTo>
                  <a:lnTo>
                    <a:pt x="1403" y="5055"/>
                  </a:lnTo>
                  <a:lnTo>
                    <a:pt x="1509" y="5091"/>
                  </a:lnTo>
                  <a:lnTo>
                    <a:pt x="1553" y="5029"/>
                  </a:lnTo>
                  <a:lnTo>
                    <a:pt x="1686" y="5029"/>
                  </a:lnTo>
                  <a:lnTo>
                    <a:pt x="1721" y="4949"/>
                  </a:lnTo>
                  <a:lnTo>
                    <a:pt x="1783" y="4923"/>
                  </a:lnTo>
                  <a:lnTo>
                    <a:pt x="1845" y="4905"/>
                  </a:lnTo>
                  <a:lnTo>
                    <a:pt x="1827" y="4835"/>
                  </a:lnTo>
                  <a:lnTo>
                    <a:pt x="1739" y="4799"/>
                  </a:lnTo>
                  <a:lnTo>
                    <a:pt x="1721" y="4746"/>
                  </a:lnTo>
                  <a:lnTo>
                    <a:pt x="1686" y="4676"/>
                  </a:lnTo>
                  <a:lnTo>
                    <a:pt x="1668" y="4579"/>
                  </a:lnTo>
                  <a:lnTo>
                    <a:pt x="1739" y="4579"/>
                  </a:lnTo>
                  <a:lnTo>
                    <a:pt x="1756" y="4508"/>
                  </a:lnTo>
                  <a:lnTo>
                    <a:pt x="1845" y="4341"/>
                  </a:lnTo>
                  <a:lnTo>
                    <a:pt x="1906" y="4235"/>
                  </a:lnTo>
                  <a:lnTo>
                    <a:pt x="1933" y="4191"/>
                  </a:lnTo>
                  <a:lnTo>
                    <a:pt x="2012" y="4164"/>
                  </a:lnTo>
                  <a:lnTo>
                    <a:pt x="2092" y="4076"/>
                  </a:lnTo>
                  <a:lnTo>
                    <a:pt x="2154" y="3996"/>
                  </a:lnTo>
                  <a:lnTo>
                    <a:pt x="2136" y="3944"/>
                  </a:lnTo>
                  <a:lnTo>
                    <a:pt x="2065" y="3899"/>
                  </a:lnTo>
                  <a:lnTo>
                    <a:pt x="2057" y="3829"/>
                  </a:lnTo>
                  <a:lnTo>
                    <a:pt x="2012" y="3758"/>
                  </a:lnTo>
                  <a:lnTo>
                    <a:pt x="1959" y="3714"/>
                  </a:lnTo>
                  <a:lnTo>
                    <a:pt x="1915" y="3644"/>
                  </a:lnTo>
                  <a:lnTo>
                    <a:pt x="1995" y="3599"/>
                  </a:lnTo>
                  <a:lnTo>
                    <a:pt x="2039" y="3538"/>
                  </a:lnTo>
                  <a:lnTo>
                    <a:pt x="2092" y="3485"/>
                  </a:lnTo>
                  <a:lnTo>
                    <a:pt x="2145" y="3485"/>
                  </a:lnTo>
                  <a:lnTo>
                    <a:pt x="2198" y="3432"/>
                  </a:lnTo>
                  <a:lnTo>
                    <a:pt x="2304" y="3432"/>
                  </a:lnTo>
                  <a:lnTo>
                    <a:pt x="2277" y="335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1" name="Freeform 1">
              <a:extLst>
                <a:ext uri="{FF2B5EF4-FFF2-40B4-BE49-F238E27FC236}">
                  <a16:creationId xmlns:a16="http://schemas.microsoft.com/office/drawing/2014/main" id="{DFCD2733-6D0A-4432-8387-4C926C18DF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6787" y="1225550"/>
              <a:ext cx="747713" cy="819150"/>
            </a:xfrm>
            <a:custGeom>
              <a:avLst/>
              <a:gdLst>
                <a:gd name="T0" fmla="*/ 918 w 2075"/>
                <a:gd name="T1" fmla="*/ 106 h 2277"/>
                <a:gd name="T2" fmla="*/ 1041 w 2075"/>
                <a:gd name="T3" fmla="*/ 124 h 2277"/>
                <a:gd name="T4" fmla="*/ 1200 w 2075"/>
                <a:gd name="T5" fmla="*/ 194 h 2277"/>
                <a:gd name="T6" fmla="*/ 1244 w 2075"/>
                <a:gd name="T7" fmla="*/ 256 h 2277"/>
                <a:gd name="T8" fmla="*/ 1376 w 2075"/>
                <a:gd name="T9" fmla="*/ 318 h 2277"/>
                <a:gd name="T10" fmla="*/ 1465 w 2075"/>
                <a:gd name="T11" fmla="*/ 379 h 2277"/>
                <a:gd name="T12" fmla="*/ 1500 w 2075"/>
                <a:gd name="T13" fmla="*/ 529 h 2277"/>
                <a:gd name="T14" fmla="*/ 1385 w 2075"/>
                <a:gd name="T15" fmla="*/ 574 h 2277"/>
                <a:gd name="T16" fmla="*/ 1279 w 2075"/>
                <a:gd name="T17" fmla="*/ 644 h 2277"/>
                <a:gd name="T18" fmla="*/ 1341 w 2075"/>
                <a:gd name="T19" fmla="*/ 741 h 2277"/>
                <a:gd name="T20" fmla="*/ 1376 w 2075"/>
                <a:gd name="T21" fmla="*/ 874 h 2277"/>
                <a:gd name="T22" fmla="*/ 1403 w 2075"/>
                <a:gd name="T23" fmla="*/ 979 h 2277"/>
                <a:gd name="T24" fmla="*/ 1526 w 2075"/>
                <a:gd name="T25" fmla="*/ 1006 h 2277"/>
                <a:gd name="T26" fmla="*/ 1588 w 2075"/>
                <a:gd name="T27" fmla="*/ 1085 h 2277"/>
                <a:gd name="T28" fmla="*/ 1756 w 2075"/>
                <a:gd name="T29" fmla="*/ 953 h 2277"/>
                <a:gd name="T30" fmla="*/ 1844 w 2075"/>
                <a:gd name="T31" fmla="*/ 1006 h 2277"/>
                <a:gd name="T32" fmla="*/ 1941 w 2075"/>
                <a:gd name="T33" fmla="*/ 1068 h 2277"/>
                <a:gd name="T34" fmla="*/ 2021 w 2075"/>
                <a:gd name="T35" fmla="*/ 1129 h 2277"/>
                <a:gd name="T36" fmla="*/ 2074 w 2075"/>
                <a:gd name="T37" fmla="*/ 1200 h 2277"/>
                <a:gd name="T38" fmla="*/ 1985 w 2075"/>
                <a:gd name="T39" fmla="*/ 1288 h 2277"/>
                <a:gd name="T40" fmla="*/ 1897 w 2075"/>
                <a:gd name="T41" fmla="*/ 1385 h 2277"/>
                <a:gd name="T42" fmla="*/ 1782 w 2075"/>
                <a:gd name="T43" fmla="*/ 1429 h 2277"/>
                <a:gd name="T44" fmla="*/ 1650 w 2075"/>
                <a:gd name="T45" fmla="*/ 1465 h 2277"/>
                <a:gd name="T46" fmla="*/ 1500 w 2075"/>
                <a:gd name="T47" fmla="*/ 1465 h 2277"/>
                <a:gd name="T48" fmla="*/ 1491 w 2075"/>
                <a:gd name="T49" fmla="*/ 1571 h 2277"/>
                <a:gd name="T50" fmla="*/ 1385 w 2075"/>
                <a:gd name="T51" fmla="*/ 1631 h 2277"/>
                <a:gd name="T52" fmla="*/ 1226 w 2075"/>
                <a:gd name="T53" fmla="*/ 1737 h 2277"/>
                <a:gd name="T54" fmla="*/ 1165 w 2075"/>
                <a:gd name="T55" fmla="*/ 1852 h 2277"/>
                <a:gd name="T56" fmla="*/ 1006 w 2075"/>
                <a:gd name="T57" fmla="*/ 1834 h 2277"/>
                <a:gd name="T58" fmla="*/ 926 w 2075"/>
                <a:gd name="T59" fmla="*/ 2046 h 2277"/>
                <a:gd name="T60" fmla="*/ 185 w 2075"/>
                <a:gd name="T61" fmla="*/ 2276 h 2277"/>
                <a:gd name="T62" fmla="*/ 44 w 2075"/>
                <a:gd name="T63" fmla="*/ 2081 h 2277"/>
                <a:gd name="T64" fmla="*/ 0 w 2075"/>
                <a:gd name="T65" fmla="*/ 1870 h 2277"/>
                <a:gd name="T66" fmla="*/ 53 w 2075"/>
                <a:gd name="T67" fmla="*/ 1658 h 2277"/>
                <a:gd name="T68" fmla="*/ 106 w 2075"/>
                <a:gd name="T69" fmla="*/ 1482 h 2277"/>
                <a:gd name="T70" fmla="*/ 194 w 2075"/>
                <a:gd name="T71" fmla="*/ 1244 h 2277"/>
                <a:gd name="T72" fmla="*/ 317 w 2075"/>
                <a:gd name="T73" fmla="*/ 1147 h 2277"/>
                <a:gd name="T74" fmla="*/ 344 w 2075"/>
                <a:gd name="T75" fmla="*/ 979 h 2277"/>
                <a:gd name="T76" fmla="*/ 273 w 2075"/>
                <a:gd name="T77" fmla="*/ 891 h 2277"/>
                <a:gd name="T78" fmla="*/ 141 w 2075"/>
                <a:gd name="T79" fmla="*/ 785 h 2277"/>
                <a:gd name="T80" fmla="*/ 70 w 2075"/>
                <a:gd name="T81" fmla="*/ 626 h 2277"/>
                <a:gd name="T82" fmla="*/ 132 w 2075"/>
                <a:gd name="T83" fmla="*/ 529 h 2277"/>
                <a:gd name="T84" fmla="*/ 229 w 2075"/>
                <a:gd name="T85" fmla="*/ 432 h 2277"/>
                <a:gd name="T86" fmla="*/ 335 w 2075"/>
                <a:gd name="T87" fmla="*/ 344 h 2277"/>
                <a:gd name="T88" fmla="*/ 397 w 2075"/>
                <a:gd name="T89" fmla="*/ 212 h 2277"/>
                <a:gd name="T90" fmla="*/ 450 w 2075"/>
                <a:gd name="T91" fmla="*/ 115 h 2277"/>
                <a:gd name="T92" fmla="*/ 582 w 2075"/>
                <a:gd name="T93" fmla="*/ 44 h 2277"/>
                <a:gd name="T94" fmla="*/ 741 w 2075"/>
                <a:gd name="T95" fmla="*/ 0 h 2277"/>
                <a:gd name="T96" fmla="*/ 900 w 2075"/>
                <a:gd name="T97" fmla="*/ 26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75" h="2277">
                  <a:moveTo>
                    <a:pt x="900" y="26"/>
                  </a:moveTo>
                  <a:lnTo>
                    <a:pt x="918" y="106"/>
                  </a:lnTo>
                  <a:lnTo>
                    <a:pt x="979" y="124"/>
                  </a:lnTo>
                  <a:lnTo>
                    <a:pt x="1041" y="124"/>
                  </a:lnTo>
                  <a:lnTo>
                    <a:pt x="1112" y="185"/>
                  </a:lnTo>
                  <a:lnTo>
                    <a:pt x="1200" y="194"/>
                  </a:lnTo>
                  <a:lnTo>
                    <a:pt x="1191" y="238"/>
                  </a:lnTo>
                  <a:lnTo>
                    <a:pt x="1244" y="256"/>
                  </a:lnTo>
                  <a:lnTo>
                    <a:pt x="1297" y="291"/>
                  </a:lnTo>
                  <a:lnTo>
                    <a:pt x="1376" y="318"/>
                  </a:lnTo>
                  <a:lnTo>
                    <a:pt x="1394" y="371"/>
                  </a:lnTo>
                  <a:lnTo>
                    <a:pt x="1465" y="379"/>
                  </a:lnTo>
                  <a:lnTo>
                    <a:pt x="1491" y="441"/>
                  </a:lnTo>
                  <a:lnTo>
                    <a:pt x="1500" y="529"/>
                  </a:lnTo>
                  <a:lnTo>
                    <a:pt x="1465" y="565"/>
                  </a:lnTo>
                  <a:lnTo>
                    <a:pt x="1385" y="574"/>
                  </a:lnTo>
                  <a:lnTo>
                    <a:pt x="1306" y="600"/>
                  </a:lnTo>
                  <a:lnTo>
                    <a:pt x="1279" y="644"/>
                  </a:lnTo>
                  <a:lnTo>
                    <a:pt x="1350" y="679"/>
                  </a:lnTo>
                  <a:lnTo>
                    <a:pt x="1341" y="741"/>
                  </a:lnTo>
                  <a:lnTo>
                    <a:pt x="1359" y="812"/>
                  </a:lnTo>
                  <a:lnTo>
                    <a:pt x="1376" y="874"/>
                  </a:lnTo>
                  <a:lnTo>
                    <a:pt x="1385" y="935"/>
                  </a:lnTo>
                  <a:lnTo>
                    <a:pt x="1403" y="979"/>
                  </a:lnTo>
                  <a:lnTo>
                    <a:pt x="1482" y="979"/>
                  </a:lnTo>
                  <a:lnTo>
                    <a:pt x="1526" y="1006"/>
                  </a:lnTo>
                  <a:lnTo>
                    <a:pt x="1518" y="1068"/>
                  </a:lnTo>
                  <a:lnTo>
                    <a:pt x="1588" y="1085"/>
                  </a:lnTo>
                  <a:lnTo>
                    <a:pt x="1676" y="1050"/>
                  </a:lnTo>
                  <a:lnTo>
                    <a:pt x="1756" y="953"/>
                  </a:lnTo>
                  <a:lnTo>
                    <a:pt x="1765" y="1015"/>
                  </a:lnTo>
                  <a:lnTo>
                    <a:pt x="1844" y="1006"/>
                  </a:lnTo>
                  <a:lnTo>
                    <a:pt x="1906" y="1032"/>
                  </a:lnTo>
                  <a:lnTo>
                    <a:pt x="1941" y="1068"/>
                  </a:lnTo>
                  <a:lnTo>
                    <a:pt x="2012" y="1076"/>
                  </a:lnTo>
                  <a:lnTo>
                    <a:pt x="2021" y="1129"/>
                  </a:lnTo>
                  <a:lnTo>
                    <a:pt x="2029" y="1182"/>
                  </a:lnTo>
                  <a:lnTo>
                    <a:pt x="2074" y="1200"/>
                  </a:lnTo>
                  <a:lnTo>
                    <a:pt x="2056" y="1253"/>
                  </a:lnTo>
                  <a:lnTo>
                    <a:pt x="1985" y="1288"/>
                  </a:lnTo>
                  <a:lnTo>
                    <a:pt x="1932" y="1324"/>
                  </a:lnTo>
                  <a:lnTo>
                    <a:pt x="1897" y="1385"/>
                  </a:lnTo>
                  <a:lnTo>
                    <a:pt x="1862" y="1438"/>
                  </a:lnTo>
                  <a:lnTo>
                    <a:pt x="1782" y="1429"/>
                  </a:lnTo>
                  <a:lnTo>
                    <a:pt x="1721" y="1456"/>
                  </a:lnTo>
                  <a:lnTo>
                    <a:pt x="1650" y="1465"/>
                  </a:lnTo>
                  <a:lnTo>
                    <a:pt x="1571" y="1456"/>
                  </a:lnTo>
                  <a:lnTo>
                    <a:pt x="1500" y="1465"/>
                  </a:lnTo>
                  <a:lnTo>
                    <a:pt x="1491" y="1509"/>
                  </a:lnTo>
                  <a:lnTo>
                    <a:pt x="1491" y="1571"/>
                  </a:lnTo>
                  <a:lnTo>
                    <a:pt x="1412" y="1579"/>
                  </a:lnTo>
                  <a:lnTo>
                    <a:pt x="1385" y="1631"/>
                  </a:lnTo>
                  <a:lnTo>
                    <a:pt x="1323" y="1693"/>
                  </a:lnTo>
                  <a:lnTo>
                    <a:pt x="1226" y="1737"/>
                  </a:lnTo>
                  <a:lnTo>
                    <a:pt x="1218" y="1817"/>
                  </a:lnTo>
                  <a:lnTo>
                    <a:pt x="1165" y="1852"/>
                  </a:lnTo>
                  <a:lnTo>
                    <a:pt x="1094" y="1817"/>
                  </a:lnTo>
                  <a:lnTo>
                    <a:pt x="1006" y="1834"/>
                  </a:lnTo>
                  <a:lnTo>
                    <a:pt x="970" y="1949"/>
                  </a:lnTo>
                  <a:lnTo>
                    <a:pt x="926" y="2046"/>
                  </a:lnTo>
                  <a:lnTo>
                    <a:pt x="803" y="2249"/>
                  </a:lnTo>
                  <a:lnTo>
                    <a:pt x="185" y="2276"/>
                  </a:lnTo>
                  <a:lnTo>
                    <a:pt x="132" y="2187"/>
                  </a:lnTo>
                  <a:lnTo>
                    <a:pt x="44" y="2081"/>
                  </a:lnTo>
                  <a:lnTo>
                    <a:pt x="26" y="2002"/>
                  </a:lnTo>
                  <a:lnTo>
                    <a:pt x="0" y="1870"/>
                  </a:lnTo>
                  <a:lnTo>
                    <a:pt x="17" y="1764"/>
                  </a:lnTo>
                  <a:lnTo>
                    <a:pt x="53" y="1658"/>
                  </a:lnTo>
                  <a:lnTo>
                    <a:pt x="106" y="1571"/>
                  </a:lnTo>
                  <a:lnTo>
                    <a:pt x="106" y="1482"/>
                  </a:lnTo>
                  <a:lnTo>
                    <a:pt x="123" y="1376"/>
                  </a:lnTo>
                  <a:lnTo>
                    <a:pt x="194" y="1244"/>
                  </a:lnTo>
                  <a:lnTo>
                    <a:pt x="256" y="1191"/>
                  </a:lnTo>
                  <a:lnTo>
                    <a:pt x="317" y="1147"/>
                  </a:lnTo>
                  <a:lnTo>
                    <a:pt x="335" y="1076"/>
                  </a:lnTo>
                  <a:lnTo>
                    <a:pt x="344" y="979"/>
                  </a:lnTo>
                  <a:lnTo>
                    <a:pt x="335" y="926"/>
                  </a:lnTo>
                  <a:lnTo>
                    <a:pt x="273" y="891"/>
                  </a:lnTo>
                  <a:lnTo>
                    <a:pt x="194" y="847"/>
                  </a:lnTo>
                  <a:lnTo>
                    <a:pt x="141" y="785"/>
                  </a:lnTo>
                  <a:lnTo>
                    <a:pt x="114" y="706"/>
                  </a:lnTo>
                  <a:lnTo>
                    <a:pt x="70" y="626"/>
                  </a:lnTo>
                  <a:lnTo>
                    <a:pt x="123" y="591"/>
                  </a:lnTo>
                  <a:lnTo>
                    <a:pt x="132" y="529"/>
                  </a:lnTo>
                  <a:lnTo>
                    <a:pt x="203" y="494"/>
                  </a:lnTo>
                  <a:lnTo>
                    <a:pt x="229" y="432"/>
                  </a:lnTo>
                  <a:lnTo>
                    <a:pt x="264" y="397"/>
                  </a:lnTo>
                  <a:lnTo>
                    <a:pt x="335" y="344"/>
                  </a:lnTo>
                  <a:lnTo>
                    <a:pt x="326" y="265"/>
                  </a:lnTo>
                  <a:lnTo>
                    <a:pt x="397" y="212"/>
                  </a:lnTo>
                  <a:lnTo>
                    <a:pt x="441" y="176"/>
                  </a:lnTo>
                  <a:lnTo>
                    <a:pt x="450" y="115"/>
                  </a:lnTo>
                  <a:lnTo>
                    <a:pt x="520" y="71"/>
                  </a:lnTo>
                  <a:lnTo>
                    <a:pt x="582" y="44"/>
                  </a:lnTo>
                  <a:lnTo>
                    <a:pt x="644" y="26"/>
                  </a:lnTo>
                  <a:lnTo>
                    <a:pt x="741" y="0"/>
                  </a:lnTo>
                  <a:lnTo>
                    <a:pt x="829" y="9"/>
                  </a:lnTo>
                  <a:lnTo>
                    <a:pt x="900" y="26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2" name="Freeform 2">
              <a:extLst>
                <a:ext uri="{FF2B5EF4-FFF2-40B4-BE49-F238E27FC236}">
                  <a16:creationId xmlns:a16="http://schemas.microsoft.com/office/drawing/2014/main" id="{19AA1E1A-E1D8-40C5-BB0A-8B96800C75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0087" y="1450975"/>
              <a:ext cx="1404938" cy="1331912"/>
            </a:xfrm>
            <a:custGeom>
              <a:avLst/>
              <a:gdLst>
                <a:gd name="T0" fmla="*/ 3901 w 3902"/>
                <a:gd name="T1" fmla="*/ 1897 h 3698"/>
                <a:gd name="T2" fmla="*/ 3716 w 3902"/>
                <a:gd name="T3" fmla="*/ 2073 h 3698"/>
                <a:gd name="T4" fmla="*/ 3495 w 3902"/>
                <a:gd name="T5" fmla="*/ 2258 h 3698"/>
                <a:gd name="T6" fmla="*/ 3283 w 3902"/>
                <a:gd name="T7" fmla="*/ 2417 h 3698"/>
                <a:gd name="T8" fmla="*/ 3239 w 3902"/>
                <a:gd name="T9" fmla="*/ 2664 h 3698"/>
                <a:gd name="T10" fmla="*/ 3045 w 3902"/>
                <a:gd name="T11" fmla="*/ 2929 h 3698"/>
                <a:gd name="T12" fmla="*/ 3098 w 3902"/>
                <a:gd name="T13" fmla="*/ 3105 h 3698"/>
                <a:gd name="T14" fmla="*/ 3063 w 3902"/>
                <a:gd name="T15" fmla="*/ 3352 h 3698"/>
                <a:gd name="T16" fmla="*/ 2798 w 3902"/>
                <a:gd name="T17" fmla="*/ 3388 h 3698"/>
                <a:gd name="T18" fmla="*/ 2489 w 3902"/>
                <a:gd name="T19" fmla="*/ 3476 h 3698"/>
                <a:gd name="T20" fmla="*/ 2286 w 3902"/>
                <a:gd name="T21" fmla="*/ 3697 h 3698"/>
                <a:gd name="T22" fmla="*/ 2057 w 3902"/>
                <a:gd name="T23" fmla="*/ 3458 h 3698"/>
                <a:gd name="T24" fmla="*/ 1871 w 3902"/>
                <a:gd name="T25" fmla="*/ 3485 h 3698"/>
                <a:gd name="T26" fmla="*/ 1712 w 3902"/>
                <a:gd name="T27" fmla="*/ 3626 h 3698"/>
                <a:gd name="T28" fmla="*/ 1448 w 3902"/>
                <a:gd name="T29" fmla="*/ 3697 h 3698"/>
                <a:gd name="T30" fmla="*/ 1298 w 3902"/>
                <a:gd name="T31" fmla="*/ 3520 h 3698"/>
                <a:gd name="T32" fmla="*/ 1262 w 3902"/>
                <a:gd name="T33" fmla="*/ 3238 h 3698"/>
                <a:gd name="T34" fmla="*/ 1095 w 3902"/>
                <a:gd name="T35" fmla="*/ 3061 h 3698"/>
                <a:gd name="T36" fmla="*/ 830 w 3902"/>
                <a:gd name="T37" fmla="*/ 2955 h 3698"/>
                <a:gd name="T38" fmla="*/ 521 w 3902"/>
                <a:gd name="T39" fmla="*/ 2876 h 3698"/>
                <a:gd name="T40" fmla="*/ 477 w 3902"/>
                <a:gd name="T41" fmla="*/ 2638 h 3698"/>
                <a:gd name="T42" fmla="*/ 283 w 3902"/>
                <a:gd name="T43" fmla="*/ 2461 h 3698"/>
                <a:gd name="T44" fmla="*/ 353 w 3902"/>
                <a:gd name="T45" fmla="*/ 2232 h 3698"/>
                <a:gd name="T46" fmla="*/ 512 w 3902"/>
                <a:gd name="T47" fmla="*/ 2029 h 3698"/>
                <a:gd name="T48" fmla="*/ 768 w 3902"/>
                <a:gd name="T49" fmla="*/ 1923 h 3698"/>
                <a:gd name="T50" fmla="*/ 556 w 3902"/>
                <a:gd name="T51" fmla="*/ 1702 h 3698"/>
                <a:gd name="T52" fmla="*/ 45 w 3902"/>
                <a:gd name="T53" fmla="*/ 1138 h 3698"/>
                <a:gd name="T54" fmla="*/ 212 w 3902"/>
                <a:gd name="T55" fmla="*/ 927 h 3698"/>
                <a:gd name="T56" fmla="*/ 353 w 3902"/>
                <a:gd name="T57" fmla="*/ 1067 h 3698"/>
                <a:gd name="T58" fmla="*/ 442 w 3902"/>
                <a:gd name="T59" fmla="*/ 777 h 3698"/>
                <a:gd name="T60" fmla="*/ 353 w 3902"/>
                <a:gd name="T61" fmla="*/ 450 h 3698"/>
                <a:gd name="T62" fmla="*/ 318 w 3902"/>
                <a:gd name="T63" fmla="*/ 274 h 3698"/>
                <a:gd name="T64" fmla="*/ 556 w 3902"/>
                <a:gd name="T65" fmla="*/ 168 h 3698"/>
                <a:gd name="T66" fmla="*/ 812 w 3902"/>
                <a:gd name="T67" fmla="*/ 0 h 3698"/>
                <a:gd name="T68" fmla="*/ 1015 w 3902"/>
                <a:gd name="T69" fmla="*/ 265 h 3698"/>
                <a:gd name="T70" fmla="*/ 1059 w 3902"/>
                <a:gd name="T71" fmla="*/ 521 h 3698"/>
                <a:gd name="T72" fmla="*/ 848 w 3902"/>
                <a:gd name="T73" fmla="*/ 856 h 3698"/>
                <a:gd name="T74" fmla="*/ 742 w 3902"/>
                <a:gd name="T75" fmla="*/ 1244 h 3698"/>
                <a:gd name="T76" fmla="*/ 927 w 3902"/>
                <a:gd name="T77" fmla="*/ 1650 h 3698"/>
                <a:gd name="T78" fmla="*/ 1748 w 3902"/>
                <a:gd name="T79" fmla="*/ 1208 h 3698"/>
                <a:gd name="T80" fmla="*/ 1968 w 3902"/>
                <a:gd name="T81" fmla="*/ 1111 h 3698"/>
                <a:gd name="T82" fmla="*/ 2233 w 3902"/>
                <a:gd name="T83" fmla="*/ 945 h 3698"/>
                <a:gd name="T84" fmla="*/ 2392 w 3902"/>
                <a:gd name="T85" fmla="*/ 839 h 3698"/>
                <a:gd name="T86" fmla="*/ 2639 w 3902"/>
                <a:gd name="T87" fmla="*/ 759 h 3698"/>
                <a:gd name="T88" fmla="*/ 2930 w 3902"/>
                <a:gd name="T89" fmla="*/ 795 h 3698"/>
                <a:gd name="T90" fmla="*/ 3080 w 3902"/>
                <a:gd name="T91" fmla="*/ 1085 h 3698"/>
                <a:gd name="T92" fmla="*/ 3054 w 3902"/>
                <a:gd name="T93" fmla="*/ 1261 h 3698"/>
                <a:gd name="T94" fmla="*/ 3054 w 3902"/>
                <a:gd name="T95" fmla="*/ 1508 h 3698"/>
                <a:gd name="T96" fmla="*/ 3230 w 3902"/>
                <a:gd name="T97" fmla="*/ 1482 h 3698"/>
                <a:gd name="T98" fmla="*/ 3248 w 3902"/>
                <a:gd name="T99" fmla="*/ 1605 h 3698"/>
                <a:gd name="T100" fmla="*/ 3310 w 3902"/>
                <a:gd name="T101" fmla="*/ 1844 h 3698"/>
                <a:gd name="T102" fmla="*/ 3751 w 3902"/>
                <a:gd name="T103" fmla="*/ 1694 h 3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2" h="3698">
                  <a:moveTo>
                    <a:pt x="3822" y="1694"/>
                  </a:moveTo>
                  <a:lnTo>
                    <a:pt x="3822" y="1773"/>
                  </a:lnTo>
                  <a:lnTo>
                    <a:pt x="3857" y="1844"/>
                  </a:lnTo>
                  <a:lnTo>
                    <a:pt x="3901" y="1897"/>
                  </a:lnTo>
                  <a:lnTo>
                    <a:pt x="3875" y="1950"/>
                  </a:lnTo>
                  <a:lnTo>
                    <a:pt x="3822" y="2002"/>
                  </a:lnTo>
                  <a:lnTo>
                    <a:pt x="3733" y="2020"/>
                  </a:lnTo>
                  <a:lnTo>
                    <a:pt x="3716" y="2073"/>
                  </a:lnTo>
                  <a:lnTo>
                    <a:pt x="3654" y="2100"/>
                  </a:lnTo>
                  <a:lnTo>
                    <a:pt x="3619" y="2179"/>
                  </a:lnTo>
                  <a:lnTo>
                    <a:pt x="3575" y="2241"/>
                  </a:lnTo>
                  <a:lnTo>
                    <a:pt x="3495" y="2258"/>
                  </a:lnTo>
                  <a:lnTo>
                    <a:pt x="3433" y="2294"/>
                  </a:lnTo>
                  <a:lnTo>
                    <a:pt x="3407" y="2355"/>
                  </a:lnTo>
                  <a:lnTo>
                    <a:pt x="3319" y="2373"/>
                  </a:lnTo>
                  <a:lnTo>
                    <a:pt x="3283" y="2417"/>
                  </a:lnTo>
                  <a:lnTo>
                    <a:pt x="3266" y="2479"/>
                  </a:lnTo>
                  <a:lnTo>
                    <a:pt x="3274" y="2558"/>
                  </a:lnTo>
                  <a:lnTo>
                    <a:pt x="3292" y="2620"/>
                  </a:lnTo>
                  <a:lnTo>
                    <a:pt x="3239" y="2664"/>
                  </a:lnTo>
                  <a:lnTo>
                    <a:pt x="3204" y="2726"/>
                  </a:lnTo>
                  <a:lnTo>
                    <a:pt x="3124" y="2797"/>
                  </a:lnTo>
                  <a:lnTo>
                    <a:pt x="3063" y="2876"/>
                  </a:lnTo>
                  <a:lnTo>
                    <a:pt x="3045" y="2929"/>
                  </a:lnTo>
                  <a:lnTo>
                    <a:pt x="3080" y="2991"/>
                  </a:lnTo>
                  <a:lnTo>
                    <a:pt x="3124" y="3000"/>
                  </a:lnTo>
                  <a:lnTo>
                    <a:pt x="3124" y="3061"/>
                  </a:lnTo>
                  <a:lnTo>
                    <a:pt x="3098" y="3105"/>
                  </a:lnTo>
                  <a:lnTo>
                    <a:pt x="3071" y="3158"/>
                  </a:lnTo>
                  <a:lnTo>
                    <a:pt x="3036" y="3211"/>
                  </a:lnTo>
                  <a:lnTo>
                    <a:pt x="3045" y="3282"/>
                  </a:lnTo>
                  <a:lnTo>
                    <a:pt x="3063" y="3352"/>
                  </a:lnTo>
                  <a:lnTo>
                    <a:pt x="2992" y="3335"/>
                  </a:lnTo>
                  <a:lnTo>
                    <a:pt x="2930" y="3352"/>
                  </a:lnTo>
                  <a:lnTo>
                    <a:pt x="2877" y="3414"/>
                  </a:lnTo>
                  <a:lnTo>
                    <a:pt x="2798" y="3388"/>
                  </a:lnTo>
                  <a:lnTo>
                    <a:pt x="2719" y="3370"/>
                  </a:lnTo>
                  <a:lnTo>
                    <a:pt x="2648" y="3397"/>
                  </a:lnTo>
                  <a:lnTo>
                    <a:pt x="2560" y="3450"/>
                  </a:lnTo>
                  <a:lnTo>
                    <a:pt x="2489" y="3476"/>
                  </a:lnTo>
                  <a:lnTo>
                    <a:pt x="2489" y="3529"/>
                  </a:lnTo>
                  <a:lnTo>
                    <a:pt x="2445" y="3591"/>
                  </a:lnTo>
                  <a:lnTo>
                    <a:pt x="2330" y="3635"/>
                  </a:lnTo>
                  <a:lnTo>
                    <a:pt x="2286" y="3697"/>
                  </a:lnTo>
                  <a:lnTo>
                    <a:pt x="2215" y="3661"/>
                  </a:lnTo>
                  <a:lnTo>
                    <a:pt x="2163" y="3511"/>
                  </a:lnTo>
                  <a:lnTo>
                    <a:pt x="2110" y="3432"/>
                  </a:lnTo>
                  <a:lnTo>
                    <a:pt x="2057" y="3458"/>
                  </a:lnTo>
                  <a:lnTo>
                    <a:pt x="1986" y="3485"/>
                  </a:lnTo>
                  <a:lnTo>
                    <a:pt x="1942" y="3432"/>
                  </a:lnTo>
                  <a:lnTo>
                    <a:pt x="1854" y="3414"/>
                  </a:lnTo>
                  <a:lnTo>
                    <a:pt x="1871" y="3485"/>
                  </a:lnTo>
                  <a:lnTo>
                    <a:pt x="1889" y="3573"/>
                  </a:lnTo>
                  <a:lnTo>
                    <a:pt x="1836" y="3635"/>
                  </a:lnTo>
                  <a:lnTo>
                    <a:pt x="1774" y="3617"/>
                  </a:lnTo>
                  <a:lnTo>
                    <a:pt x="1712" y="3626"/>
                  </a:lnTo>
                  <a:lnTo>
                    <a:pt x="1660" y="3661"/>
                  </a:lnTo>
                  <a:lnTo>
                    <a:pt x="1624" y="3688"/>
                  </a:lnTo>
                  <a:lnTo>
                    <a:pt x="1554" y="3697"/>
                  </a:lnTo>
                  <a:lnTo>
                    <a:pt x="1448" y="3697"/>
                  </a:lnTo>
                  <a:lnTo>
                    <a:pt x="1377" y="3661"/>
                  </a:lnTo>
                  <a:lnTo>
                    <a:pt x="1368" y="3617"/>
                  </a:lnTo>
                  <a:lnTo>
                    <a:pt x="1333" y="3582"/>
                  </a:lnTo>
                  <a:lnTo>
                    <a:pt x="1298" y="3520"/>
                  </a:lnTo>
                  <a:lnTo>
                    <a:pt x="1307" y="3450"/>
                  </a:lnTo>
                  <a:lnTo>
                    <a:pt x="1271" y="3397"/>
                  </a:lnTo>
                  <a:lnTo>
                    <a:pt x="1227" y="3326"/>
                  </a:lnTo>
                  <a:lnTo>
                    <a:pt x="1262" y="3238"/>
                  </a:lnTo>
                  <a:lnTo>
                    <a:pt x="1271" y="3176"/>
                  </a:lnTo>
                  <a:lnTo>
                    <a:pt x="1245" y="3123"/>
                  </a:lnTo>
                  <a:lnTo>
                    <a:pt x="1139" y="3132"/>
                  </a:lnTo>
                  <a:lnTo>
                    <a:pt x="1095" y="3061"/>
                  </a:lnTo>
                  <a:lnTo>
                    <a:pt x="1104" y="2973"/>
                  </a:lnTo>
                  <a:lnTo>
                    <a:pt x="1077" y="2920"/>
                  </a:lnTo>
                  <a:lnTo>
                    <a:pt x="971" y="2929"/>
                  </a:lnTo>
                  <a:lnTo>
                    <a:pt x="830" y="2955"/>
                  </a:lnTo>
                  <a:lnTo>
                    <a:pt x="733" y="2973"/>
                  </a:lnTo>
                  <a:lnTo>
                    <a:pt x="627" y="2982"/>
                  </a:lnTo>
                  <a:lnTo>
                    <a:pt x="548" y="2947"/>
                  </a:lnTo>
                  <a:lnTo>
                    <a:pt x="521" y="2876"/>
                  </a:lnTo>
                  <a:lnTo>
                    <a:pt x="459" y="2841"/>
                  </a:lnTo>
                  <a:lnTo>
                    <a:pt x="451" y="2779"/>
                  </a:lnTo>
                  <a:lnTo>
                    <a:pt x="451" y="2708"/>
                  </a:lnTo>
                  <a:lnTo>
                    <a:pt x="477" y="2638"/>
                  </a:lnTo>
                  <a:lnTo>
                    <a:pt x="424" y="2602"/>
                  </a:lnTo>
                  <a:lnTo>
                    <a:pt x="362" y="2550"/>
                  </a:lnTo>
                  <a:lnTo>
                    <a:pt x="336" y="2488"/>
                  </a:lnTo>
                  <a:lnTo>
                    <a:pt x="283" y="2461"/>
                  </a:lnTo>
                  <a:lnTo>
                    <a:pt x="274" y="2391"/>
                  </a:lnTo>
                  <a:lnTo>
                    <a:pt x="221" y="2338"/>
                  </a:lnTo>
                  <a:lnTo>
                    <a:pt x="221" y="2285"/>
                  </a:lnTo>
                  <a:lnTo>
                    <a:pt x="353" y="2232"/>
                  </a:lnTo>
                  <a:lnTo>
                    <a:pt x="415" y="2197"/>
                  </a:lnTo>
                  <a:lnTo>
                    <a:pt x="406" y="2126"/>
                  </a:lnTo>
                  <a:lnTo>
                    <a:pt x="398" y="2055"/>
                  </a:lnTo>
                  <a:lnTo>
                    <a:pt x="512" y="2029"/>
                  </a:lnTo>
                  <a:lnTo>
                    <a:pt x="592" y="2047"/>
                  </a:lnTo>
                  <a:lnTo>
                    <a:pt x="662" y="2064"/>
                  </a:lnTo>
                  <a:lnTo>
                    <a:pt x="733" y="2055"/>
                  </a:lnTo>
                  <a:lnTo>
                    <a:pt x="768" y="1923"/>
                  </a:lnTo>
                  <a:lnTo>
                    <a:pt x="751" y="1835"/>
                  </a:lnTo>
                  <a:lnTo>
                    <a:pt x="715" y="1764"/>
                  </a:lnTo>
                  <a:lnTo>
                    <a:pt x="645" y="1711"/>
                  </a:lnTo>
                  <a:lnTo>
                    <a:pt x="556" y="1702"/>
                  </a:lnTo>
                  <a:lnTo>
                    <a:pt x="371" y="1482"/>
                  </a:lnTo>
                  <a:lnTo>
                    <a:pt x="62" y="1252"/>
                  </a:lnTo>
                  <a:lnTo>
                    <a:pt x="0" y="1173"/>
                  </a:lnTo>
                  <a:lnTo>
                    <a:pt x="45" y="1138"/>
                  </a:lnTo>
                  <a:lnTo>
                    <a:pt x="106" y="1094"/>
                  </a:lnTo>
                  <a:lnTo>
                    <a:pt x="124" y="1014"/>
                  </a:lnTo>
                  <a:lnTo>
                    <a:pt x="133" y="953"/>
                  </a:lnTo>
                  <a:lnTo>
                    <a:pt x="212" y="927"/>
                  </a:lnTo>
                  <a:lnTo>
                    <a:pt x="248" y="970"/>
                  </a:lnTo>
                  <a:lnTo>
                    <a:pt x="239" y="1014"/>
                  </a:lnTo>
                  <a:lnTo>
                    <a:pt x="256" y="1049"/>
                  </a:lnTo>
                  <a:lnTo>
                    <a:pt x="353" y="1067"/>
                  </a:lnTo>
                  <a:lnTo>
                    <a:pt x="433" y="1041"/>
                  </a:lnTo>
                  <a:lnTo>
                    <a:pt x="459" y="953"/>
                  </a:lnTo>
                  <a:lnTo>
                    <a:pt x="442" y="848"/>
                  </a:lnTo>
                  <a:lnTo>
                    <a:pt x="442" y="777"/>
                  </a:lnTo>
                  <a:lnTo>
                    <a:pt x="406" y="706"/>
                  </a:lnTo>
                  <a:lnTo>
                    <a:pt x="415" y="627"/>
                  </a:lnTo>
                  <a:lnTo>
                    <a:pt x="433" y="539"/>
                  </a:lnTo>
                  <a:lnTo>
                    <a:pt x="353" y="450"/>
                  </a:lnTo>
                  <a:lnTo>
                    <a:pt x="283" y="415"/>
                  </a:lnTo>
                  <a:lnTo>
                    <a:pt x="203" y="345"/>
                  </a:lnTo>
                  <a:lnTo>
                    <a:pt x="248" y="292"/>
                  </a:lnTo>
                  <a:lnTo>
                    <a:pt x="318" y="274"/>
                  </a:lnTo>
                  <a:lnTo>
                    <a:pt x="433" y="256"/>
                  </a:lnTo>
                  <a:lnTo>
                    <a:pt x="486" y="265"/>
                  </a:lnTo>
                  <a:lnTo>
                    <a:pt x="503" y="212"/>
                  </a:lnTo>
                  <a:lnTo>
                    <a:pt x="556" y="168"/>
                  </a:lnTo>
                  <a:lnTo>
                    <a:pt x="636" y="115"/>
                  </a:lnTo>
                  <a:lnTo>
                    <a:pt x="698" y="71"/>
                  </a:lnTo>
                  <a:lnTo>
                    <a:pt x="759" y="36"/>
                  </a:lnTo>
                  <a:lnTo>
                    <a:pt x="812" y="0"/>
                  </a:lnTo>
                  <a:lnTo>
                    <a:pt x="856" y="80"/>
                  </a:lnTo>
                  <a:lnTo>
                    <a:pt x="883" y="159"/>
                  </a:lnTo>
                  <a:lnTo>
                    <a:pt x="936" y="221"/>
                  </a:lnTo>
                  <a:lnTo>
                    <a:pt x="1015" y="265"/>
                  </a:lnTo>
                  <a:lnTo>
                    <a:pt x="1077" y="300"/>
                  </a:lnTo>
                  <a:lnTo>
                    <a:pt x="1086" y="353"/>
                  </a:lnTo>
                  <a:lnTo>
                    <a:pt x="1077" y="450"/>
                  </a:lnTo>
                  <a:lnTo>
                    <a:pt x="1059" y="521"/>
                  </a:lnTo>
                  <a:lnTo>
                    <a:pt x="998" y="565"/>
                  </a:lnTo>
                  <a:lnTo>
                    <a:pt x="936" y="618"/>
                  </a:lnTo>
                  <a:lnTo>
                    <a:pt x="865" y="750"/>
                  </a:lnTo>
                  <a:lnTo>
                    <a:pt x="848" y="856"/>
                  </a:lnTo>
                  <a:lnTo>
                    <a:pt x="848" y="945"/>
                  </a:lnTo>
                  <a:lnTo>
                    <a:pt x="795" y="1032"/>
                  </a:lnTo>
                  <a:lnTo>
                    <a:pt x="759" y="1138"/>
                  </a:lnTo>
                  <a:lnTo>
                    <a:pt x="742" y="1244"/>
                  </a:lnTo>
                  <a:lnTo>
                    <a:pt x="768" y="1376"/>
                  </a:lnTo>
                  <a:lnTo>
                    <a:pt x="786" y="1455"/>
                  </a:lnTo>
                  <a:lnTo>
                    <a:pt x="874" y="1561"/>
                  </a:lnTo>
                  <a:lnTo>
                    <a:pt x="927" y="1650"/>
                  </a:lnTo>
                  <a:lnTo>
                    <a:pt x="1545" y="1623"/>
                  </a:lnTo>
                  <a:lnTo>
                    <a:pt x="1668" y="1420"/>
                  </a:lnTo>
                  <a:lnTo>
                    <a:pt x="1712" y="1323"/>
                  </a:lnTo>
                  <a:lnTo>
                    <a:pt x="1748" y="1208"/>
                  </a:lnTo>
                  <a:lnTo>
                    <a:pt x="1836" y="1191"/>
                  </a:lnTo>
                  <a:lnTo>
                    <a:pt x="1907" y="1226"/>
                  </a:lnTo>
                  <a:lnTo>
                    <a:pt x="1960" y="1191"/>
                  </a:lnTo>
                  <a:lnTo>
                    <a:pt x="1968" y="1111"/>
                  </a:lnTo>
                  <a:lnTo>
                    <a:pt x="2065" y="1067"/>
                  </a:lnTo>
                  <a:lnTo>
                    <a:pt x="2127" y="1005"/>
                  </a:lnTo>
                  <a:lnTo>
                    <a:pt x="2154" y="953"/>
                  </a:lnTo>
                  <a:lnTo>
                    <a:pt x="2233" y="945"/>
                  </a:lnTo>
                  <a:lnTo>
                    <a:pt x="2233" y="883"/>
                  </a:lnTo>
                  <a:lnTo>
                    <a:pt x="2242" y="839"/>
                  </a:lnTo>
                  <a:lnTo>
                    <a:pt x="2313" y="830"/>
                  </a:lnTo>
                  <a:lnTo>
                    <a:pt x="2392" y="839"/>
                  </a:lnTo>
                  <a:lnTo>
                    <a:pt x="2463" y="830"/>
                  </a:lnTo>
                  <a:lnTo>
                    <a:pt x="2524" y="803"/>
                  </a:lnTo>
                  <a:lnTo>
                    <a:pt x="2604" y="812"/>
                  </a:lnTo>
                  <a:lnTo>
                    <a:pt x="2639" y="759"/>
                  </a:lnTo>
                  <a:lnTo>
                    <a:pt x="2674" y="698"/>
                  </a:lnTo>
                  <a:lnTo>
                    <a:pt x="2727" y="662"/>
                  </a:lnTo>
                  <a:lnTo>
                    <a:pt x="2842" y="750"/>
                  </a:lnTo>
                  <a:lnTo>
                    <a:pt x="2930" y="795"/>
                  </a:lnTo>
                  <a:lnTo>
                    <a:pt x="3010" y="856"/>
                  </a:lnTo>
                  <a:lnTo>
                    <a:pt x="3071" y="927"/>
                  </a:lnTo>
                  <a:lnTo>
                    <a:pt x="3089" y="997"/>
                  </a:lnTo>
                  <a:lnTo>
                    <a:pt x="3080" y="1085"/>
                  </a:lnTo>
                  <a:lnTo>
                    <a:pt x="3124" y="1120"/>
                  </a:lnTo>
                  <a:lnTo>
                    <a:pt x="3177" y="1164"/>
                  </a:lnTo>
                  <a:lnTo>
                    <a:pt x="3142" y="1235"/>
                  </a:lnTo>
                  <a:lnTo>
                    <a:pt x="3054" y="1261"/>
                  </a:lnTo>
                  <a:lnTo>
                    <a:pt x="3054" y="1323"/>
                  </a:lnTo>
                  <a:lnTo>
                    <a:pt x="3036" y="1376"/>
                  </a:lnTo>
                  <a:lnTo>
                    <a:pt x="3027" y="1447"/>
                  </a:lnTo>
                  <a:lnTo>
                    <a:pt x="3054" y="1508"/>
                  </a:lnTo>
                  <a:lnTo>
                    <a:pt x="3089" y="1544"/>
                  </a:lnTo>
                  <a:lnTo>
                    <a:pt x="3151" y="1588"/>
                  </a:lnTo>
                  <a:lnTo>
                    <a:pt x="3204" y="1552"/>
                  </a:lnTo>
                  <a:lnTo>
                    <a:pt x="3230" y="1482"/>
                  </a:lnTo>
                  <a:lnTo>
                    <a:pt x="3257" y="1429"/>
                  </a:lnTo>
                  <a:lnTo>
                    <a:pt x="3319" y="1499"/>
                  </a:lnTo>
                  <a:lnTo>
                    <a:pt x="3310" y="1544"/>
                  </a:lnTo>
                  <a:lnTo>
                    <a:pt x="3248" y="1605"/>
                  </a:lnTo>
                  <a:lnTo>
                    <a:pt x="3283" y="1667"/>
                  </a:lnTo>
                  <a:lnTo>
                    <a:pt x="3257" y="1720"/>
                  </a:lnTo>
                  <a:lnTo>
                    <a:pt x="3274" y="1791"/>
                  </a:lnTo>
                  <a:lnTo>
                    <a:pt x="3310" y="1844"/>
                  </a:lnTo>
                  <a:lnTo>
                    <a:pt x="3310" y="1923"/>
                  </a:lnTo>
                  <a:lnTo>
                    <a:pt x="3372" y="1950"/>
                  </a:lnTo>
                  <a:lnTo>
                    <a:pt x="3451" y="1950"/>
                  </a:lnTo>
                  <a:lnTo>
                    <a:pt x="3751" y="1694"/>
                  </a:lnTo>
                  <a:lnTo>
                    <a:pt x="3804" y="1614"/>
                  </a:lnTo>
                  <a:lnTo>
                    <a:pt x="3822" y="1694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92D050"/>
                </a:solidFill>
              </a:endParaRPr>
            </a:p>
          </p:txBody>
        </p:sp>
        <p:sp>
          <p:nvSpPr>
            <p:cNvPr id="103" name="Freeform 3">
              <a:extLst>
                <a:ext uri="{FF2B5EF4-FFF2-40B4-BE49-F238E27FC236}">
                  <a16:creationId xmlns:a16="http://schemas.microsoft.com/office/drawing/2014/main" id="{00C7B778-E8C0-4CF1-81FC-01D1C94A02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7937" y="3082925"/>
              <a:ext cx="215900" cy="260350"/>
            </a:xfrm>
            <a:custGeom>
              <a:avLst/>
              <a:gdLst>
                <a:gd name="T0" fmla="*/ 547 w 601"/>
                <a:gd name="T1" fmla="*/ 0 h 724"/>
                <a:gd name="T2" fmla="*/ 467 w 601"/>
                <a:gd name="T3" fmla="*/ 44 h 724"/>
                <a:gd name="T4" fmla="*/ 397 w 601"/>
                <a:gd name="T5" fmla="*/ 26 h 724"/>
                <a:gd name="T6" fmla="*/ 317 w 601"/>
                <a:gd name="T7" fmla="*/ 9 h 724"/>
                <a:gd name="T8" fmla="*/ 229 w 601"/>
                <a:gd name="T9" fmla="*/ 18 h 724"/>
                <a:gd name="T10" fmla="*/ 158 w 601"/>
                <a:gd name="T11" fmla="*/ 26 h 724"/>
                <a:gd name="T12" fmla="*/ 176 w 601"/>
                <a:gd name="T13" fmla="*/ 62 h 724"/>
                <a:gd name="T14" fmla="*/ 88 w 601"/>
                <a:gd name="T15" fmla="*/ 97 h 724"/>
                <a:gd name="T16" fmla="*/ 35 w 601"/>
                <a:gd name="T17" fmla="*/ 106 h 724"/>
                <a:gd name="T18" fmla="*/ 0 w 601"/>
                <a:gd name="T19" fmla="*/ 150 h 724"/>
                <a:gd name="T20" fmla="*/ 17 w 601"/>
                <a:gd name="T21" fmla="*/ 220 h 724"/>
                <a:gd name="T22" fmla="*/ 26 w 601"/>
                <a:gd name="T23" fmla="*/ 291 h 724"/>
                <a:gd name="T24" fmla="*/ 61 w 601"/>
                <a:gd name="T25" fmla="*/ 344 h 724"/>
                <a:gd name="T26" fmla="*/ 105 w 601"/>
                <a:gd name="T27" fmla="*/ 397 h 724"/>
                <a:gd name="T28" fmla="*/ 88 w 601"/>
                <a:gd name="T29" fmla="*/ 468 h 724"/>
                <a:gd name="T30" fmla="*/ 114 w 601"/>
                <a:gd name="T31" fmla="*/ 565 h 724"/>
                <a:gd name="T32" fmla="*/ 114 w 601"/>
                <a:gd name="T33" fmla="*/ 644 h 724"/>
                <a:gd name="T34" fmla="*/ 150 w 601"/>
                <a:gd name="T35" fmla="*/ 706 h 724"/>
                <a:gd name="T36" fmla="*/ 211 w 601"/>
                <a:gd name="T37" fmla="*/ 723 h 724"/>
                <a:gd name="T38" fmla="*/ 220 w 601"/>
                <a:gd name="T39" fmla="*/ 653 h 724"/>
                <a:gd name="T40" fmla="*/ 247 w 601"/>
                <a:gd name="T41" fmla="*/ 591 h 724"/>
                <a:gd name="T42" fmla="*/ 300 w 601"/>
                <a:gd name="T43" fmla="*/ 494 h 724"/>
                <a:gd name="T44" fmla="*/ 353 w 601"/>
                <a:gd name="T45" fmla="*/ 397 h 724"/>
                <a:gd name="T46" fmla="*/ 344 w 601"/>
                <a:gd name="T47" fmla="*/ 335 h 724"/>
                <a:gd name="T48" fmla="*/ 361 w 601"/>
                <a:gd name="T49" fmla="*/ 265 h 724"/>
                <a:gd name="T50" fmla="*/ 423 w 601"/>
                <a:gd name="T51" fmla="*/ 203 h 724"/>
                <a:gd name="T52" fmla="*/ 494 w 601"/>
                <a:gd name="T53" fmla="*/ 132 h 724"/>
                <a:gd name="T54" fmla="*/ 564 w 601"/>
                <a:gd name="T55" fmla="*/ 97 h 724"/>
                <a:gd name="T56" fmla="*/ 600 w 601"/>
                <a:gd name="T57" fmla="*/ 44 h 724"/>
                <a:gd name="T58" fmla="*/ 547 w 601"/>
                <a:gd name="T59" fmla="*/ 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1" h="724">
                  <a:moveTo>
                    <a:pt x="547" y="0"/>
                  </a:moveTo>
                  <a:lnTo>
                    <a:pt x="467" y="44"/>
                  </a:lnTo>
                  <a:lnTo>
                    <a:pt x="397" y="26"/>
                  </a:lnTo>
                  <a:lnTo>
                    <a:pt x="317" y="9"/>
                  </a:lnTo>
                  <a:lnTo>
                    <a:pt x="229" y="18"/>
                  </a:lnTo>
                  <a:lnTo>
                    <a:pt x="158" y="26"/>
                  </a:lnTo>
                  <a:lnTo>
                    <a:pt x="176" y="62"/>
                  </a:lnTo>
                  <a:lnTo>
                    <a:pt x="88" y="97"/>
                  </a:lnTo>
                  <a:lnTo>
                    <a:pt x="35" y="106"/>
                  </a:lnTo>
                  <a:lnTo>
                    <a:pt x="0" y="150"/>
                  </a:lnTo>
                  <a:lnTo>
                    <a:pt x="17" y="220"/>
                  </a:lnTo>
                  <a:lnTo>
                    <a:pt x="26" y="291"/>
                  </a:lnTo>
                  <a:lnTo>
                    <a:pt x="61" y="344"/>
                  </a:lnTo>
                  <a:lnTo>
                    <a:pt x="105" y="397"/>
                  </a:lnTo>
                  <a:lnTo>
                    <a:pt x="88" y="468"/>
                  </a:lnTo>
                  <a:lnTo>
                    <a:pt x="114" y="565"/>
                  </a:lnTo>
                  <a:lnTo>
                    <a:pt x="114" y="644"/>
                  </a:lnTo>
                  <a:lnTo>
                    <a:pt x="150" y="706"/>
                  </a:lnTo>
                  <a:lnTo>
                    <a:pt x="211" y="723"/>
                  </a:lnTo>
                  <a:lnTo>
                    <a:pt x="220" y="653"/>
                  </a:lnTo>
                  <a:lnTo>
                    <a:pt x="247" y="591"/>
                  </a:lnTo>
                  <a:lnTo>
                    <a:pt x="300" y="494"/>
                  </a:lnTo>
                  <a:lnTo>
                    <a:pt x="353" y="397"/>
                  </a:lnTo>
                  <a:lnTo>
                    <a:pt x="344" y="335"/>
                  </a:lnTo>
                  <a:lnTo>
                    <a:pt x="361" y="265"/>
                  </a:lnTo>
                  <a:lnTo>
                    <a:pt x="423" y="203"/>
                  </a:lnTo>
                  <a:lnTo>
                    <a:pt x="494" y="132"/>
                  </a:lnTo>
                  <a:lnTo>
                    <a:pt x="564" y="97"/>
                  </a:lnTo>
                  <a:lnTo>
                    <a:pt x="600" y="44"/>
                  </a:lnTo>
                  <a:lnTo>
                    <a:pt x="54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4" name="Freeform 4">
              <a:extLst>
                <a:ext uri="{FF2B5EF4-FFF2-40B4-BE49-F238E27FC236}">
                  <a16:creationId xmlns:a16="http://schemas.microsoft.com/office/drawing/2014/main" id="{BA90614F-53D8-4525-A755-2201D6779B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6087" y="2625725"/>
              <a:ext cx="766763" cy="868362"/>
            </a:xfrm>
            <a:custGeom>
              <a:avLst/>
              <a:gdLst>
                <a:gd name="T0" fmla="*/ 2004 w 2128"/>
                <a:gd name="T1" fmla="*/ 1739 h 2410"/>
                <a:gd name="T2" fmla="*/ 1854 w 2128"/>
                <a:gd name="T3" fmla="*/ 1659 h 2410"/>
                <a:gd name="T4" fmla="*/ 1721 w 2128"/>
                <a:gd name="T5" fmla="*/ 1686 h 2410"/>
                <a:gd name="T6" fmla="*/ 1589 w 2128"/>
                <a:gd name="T7" fmla="*/ 1712 h 2410"/>
                <a:gd name="T8" fmla="*/ 1509 w 2128"/>
                <a:gd name="T9" fmla="*/ 1518 h 2410"/>
                <a:gd name="T10" fmla="*/ 1351 w 2128"/>
                <a:gd name="T11" fmla="*/ 1447 h 2410"/>
                <a:gd name="T12" fmla="*/ 1245 w 2128"/>
                <a:gd name="T13" fmla="*/ 1580 h 2410"/>
                <a:gd name="T14" fmla="*/ 1333 w 2128"/>
                <a:gd name="T15" fmla="*/ 1747 h 2410"/>
                <a:gd name="T16" fmla="*/ 1236 w 2128"/>
                <a:gd name="T17" fmla="*/ 1827 h 2410"/>
                <a:gd name="T18" fmla="*/ 1112 w 2128"/>
                <a:gd name="T19" fmla="*/ 1906 h 2410"/>
                <a:gd name="T20" fmla="*/ 962 w 2128"/>
                <a:gd name="T21" fmla="*/ 1968 h 2410"/>
                <a:gd name="T22" fmla="*/ 795 w 2128"/>
                <a:gd name="T23" fmla="*/ 2012 h 2410"/>
                <a:gd name="T24" fmla="*/ 618 w 2128"/>
                <a:gd name="T25" fmla="*/ 2277 h 2410"/>
                <a:gd name="T26" fmla="*/ 521 w 2128"/>
                <a:gd name="T27" fmla="*/ 2391 h 2410"/>
                <a:gd name="T28" fmla="*/ 468 w 2128"/>
                <a:gd name="T29" fmla="*/ 2356 h 2410"/>
                <a:gd name="T30" fmla="*/ 389 w 2128"/>
                <a:gd name="T31" fmla="*/ 2241 h 2410"/>
                <a:gd name="T32" fmla="*/ 406 w 2128"/>
                <a:gd name="T33" fmla="*/ 2065 h 2410"/>
                <a:gd name="T34" fmla="*/ 442 w 2128"/>
                <a:gd name="T35" fmla="*/ 1933 h 2410"/>
                <a:gd name="T36" fmla="*/ 406 w 2128"/>
                <a:gd name="T37" fmla="*/ 1800 h 2410"/>
                <a:gd name="T38" fmla="*/ 300 w 2128"/>
                <a:gd name="T39" fmla="*/ 1774 h 2410"/>
                <a:gd name="T40" fmla="*/ 168 w 2128"/>
                <a:gd name="T41" fmla="*/ 1800 h 2410"/>
                <a:gd name="T42" fmla="*/ 53 w 2128"/>
                <a:gd name="T43" fmla="*/ 1730 h 2410"/>
                <a:gd name="T44" fmla="*/ 27 w 2128"/>
                <a:gd name="T45" fmla="*/ 1553 h 2410"/>
                <a:gd name="T46" fmla="*/ 36 w 2128"/>
                <a:gd name="T47" fmla="*/ 1421 h 2410"/>
                <a:gd name="T48" fmla="*/ 36 w 2128"/>
                <a:gd name="T49" fmla="*/ 1262 h 2410"/>
                <a:gd name="T50" fmla="*/ 80 w 2128"/>
                <a:gd name="T51" fmla="*/ 1112 h 2410"/>
                <a:gd name="T52" fmla="*/ 80 w 2128"/>
                <a:gd name="T53" fmla="*/ 989 h 2410"/>
                <a:gd name="T54" fmla="*/ 106 w 2128"/>
                <a:gd name="T55" fmla="*/ 874 h 2410"/>
                <a:gd name="T56" fmla="*/ 115 w 2128"/>
                <a:gd name="T57" fmla="*/ 777 h 2410"/>
                <a:gd name="T58" fmla="*/ 106 w 2128"/>
                <a:gd name="T59" fmla="*/ 636 h 2410"/>
                <a:gd name="T60" fmla="*/ 115 w 2128"/>
                <a:gd name="T61" fmla="*/ 574 h 2410"/>
                <a:gd name="T62" fmla="*/ 177 w 2128"/>
                <a:gd name="T63" fmla="*/ 397 h 2410"/>
                <a:gd name="T64" fmla="*/ 203 w 2128"/>
                <a:gd name="T65" fmla="*/ 238 h 2410"/>
                <a:gd name="T66" fmla="*/ 239 w 2128"/>
                <a:gd name="T67" fmla="*/ 88 h 2410"/>
                <a:gd name="T68" fmla="*/ 362 w 2128"/>
                <a:gd name="T69" fmla="*/ 44 h 2410"/>
                <a:gd name="T70" fmla="*/ 477 w 2128"/>
                <a:gd name="T71" fmla="*/ 62 h 2410"/>
                <a:gd name="T72" fmla="*/ 556 w 2128"/>
                <a:gd name="T73" fmla="*/ 0 h 2410"/>
                <a:gd name="T74" fmla="*/ 627 w 2128"/>
                <a:gd name="T75" fmla="*/ 150 h 2410"/>
                <a:gd name="T76" fmla="*/ 627 w 2128"/>
                <a:gd name="T77" fmla="*/ 274 h 2410"/>
                <a:gd name="T78" fmla="*/ 689 w 2128"/>
                <a:gd name="T79" fmla="*/ 371 h 2410"/>
                <a:gd name="T80" fmla="*/ 848 w 2128"/>
                <a:gd name="T81" fmla="*/ 397 h 2410"/>
                <a:gd name="T82" fmla="*/ 936 w 2128"/>
                <a:gd name="T83" fmla="*/ 486 h 2410"/>
                <a:gd name="T84" fmla="*/ 1086 w 2128"/>
                <a:gd name="T85" fmla="*/ 388 h 2410"/>
                <a:gd name="T86" fmla="*/ 1156 w 2128"/>
                <a:gd name="T87" fmla="*/ 309 h 2410"/>
                <a:gd name="T88" fmla="*/ 1227 w 2128"/>
                <a:gd name="T89" fmla="*/ 327 h 2410"/>
                <a:gd name="T90" fmla="*/ 1412 w 2128"/>
                <a:gd name="T91" fmla="*/ 388 h 2410"/>
                <a:gd name="T92" fmla="*/ 1439 w 2128"/>
                <a:gd name="T93" fmla="*/ 521 h 2410"/>
                <a:gd name="T94" fmla="*/ 1554 w 2128"/>
                <a:gd name="T95" fmla="*/ 600 h 2410"/>
                <a:gd name="T96" fmla="*/ 1607 w 2128"/>
                <a:gd name="T97" fmla="*/ 768 h 2410"/>
                <a:gd name="T98" fmla="*/ 1589 w 2128"/>
                <a:gd name="T99" fmla="*/ 883 h 2410"/>
                <a:gd name="T100" fmla="*/ 1598 w 2128"/>
                <a:gd name="T101" fmla="*/ 997 h 2410"/>
                <a:gd name="T102" fmla="*/ 1739 w 2128"/>
                <a:gd name="T103" fmla="*/ 1041 h 2410"/>
                <a:gd name="T104" fmla="*/ 1809 w 2128"/>
                <a:gd name="T105" fmla="*/ 1121 h 2410"/>
                <a:gd name="T106" fmla="*/ 1907 w 2128"/>
                <a:gd name="T107" fmla="*/ 1165 h 2410"/>
                <a:gd name="T108" fmla="*/ 2074 w 2128"/>
                <a:gd name="T109" fmla="*/ 1244 h 2410"/>
                <a:gd name="T110" fmla="*/ 2074 w 2128"/>
                <a:gd name="T111" fmla="*/ 1765 h 2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28" h="2410">
                  <a:moveTo>
                    <a:pt x="2074" y="1765"/>
                  </a:moveTo>
                  <a:lnTo>
                    <a:pt x="2004" y="1739"/>
                  </a:lnTo>
                  <a:lnTo>
                    <a:pt x="1942" y="1694"/>
                  </a:lnTo>
                  <a:lnTo>
                    <a:pt x="1854" y="1659"/>
                  </a:lnTo>
                  <a:lnTo>
                    <a:pt x="1774" y="1641"/>
                  </a:lnTo>
                  <a:lnTo>
                    <a:pt x="1721" y="1686"/>
                  </a:lnTo>
                  <a:lnTo>
                    <a:pt x="1659" y="1712"/>
                  </a:lnTo>
                  <a:lnTo>
                    <a:pt x="1589" y="1712"/>
                  </a:lnTo>
                  <a:lnTo>
                    <a:pt x="1536" y="1624"/>
                  </a:lnTo>
                  <a:lnTo>
                    <a:pt x="1509" y="1518"/>
                  </a:lnTo>
                  <a:lnTo>
                    <a:pt x="1430" y="1456"/>
                  </a:lnTo>
                  <a:lnTo>
                    <a:pt x="1351" y="1447"/>
                  </a:lnTo>
                  <a:lnTo>
                    <a:pt x="1289" y="1500"/>
                  </a:lnTo>
                  <a:lnTo>
                    <a:pt x="1245" y="1580"/>
                  </a:lnTo>
                  <a:lnTo>
                    <a:pt x="1280" y="1659"/>
                  </a:lnTo>
                  <a:lnTo>
                    <a:pt x="1333" y="1747"/>
                  </a:lnTo>
                  <a:lnTo>
                    <a:pt x="1298" y="1791"/>
                  </a:lnTo>
                  <a:lnTo>
                    <a:pt x="1236" y="1827"/>
                  </a:lnTo>
                  <a:lnTo>
                    <a:pt x="1192" y="1871"/>
                  </a:lnTo>
                  <a:lnTo>
                    <a:pt x="1112" y="1906"/>
                  </a:lnTo>
                  <a:lnTo>
                    <a:pt x="1015" y="1906"/>
                  </a:lnTo>
                  <a:lnTo>
                    <a:pt x="962" y="1968"/>
                  </a:lnTo>
                  <a:lnTo>
                    <a:pt x="874" y="2003"/>
                  </a:lnTo>
                  <a:lnTo>
                    <a:pt x="795" y="2012"/>
                  </a:lnTo>
                  <a:lnTo>
                    <a:pt x="680" y="2162"/>
                  </a:lnTo>
                  <a:lnTo>
                    <a:pt x="618" y="2277"/>
                  </a:lnTo>
                  <a:lnTo>
                    <a:pt x="574" y="2339"/>
                  </a:lnTo>
                  <a:lnTo>
                    <a:pt x="521" y="2391"/>
                  </a:lnTo>
                  <a:lnTo>
                    <a:pt x="477" y="2409"/>
                  </a:lnTo>
                  <a:lnTo>
                    <a:pt x="468" y="2356"/>
                  </a:lnTo>
                  <a:lnTo>
                    <a:pt x="450" y="2277"/>
                  </a:lnTo>
                  <a:lnTo>
                    <a:pt x="389" y="2241"/>
                  </a:lnTo>
                  <a:lnTo>
                    <a:pt x="442" y="2127"/>
                  </a:lnTo>
                  <a:lnTo>
                    <a:pt x="406" y="2065"/>
                  </a:lnTo>
                  <a:lnTo>
                    <a:pt x="389" y="1986"/>
                  </a:lnTo>
                  <a:lnTo>
                    <a:pt x="442" y="1933"/>
                  </a:lnTo>
                  <a:lnTo>
                    <a:pt x="442" y="1853"/>
                  </a:lnTo>
                  <a:lnTo>
                    <a:pt x="406" y="1800"/>
                  </a:lnTo>
                  <a:lnTo>
                    <a:pt x="353" y="1747"/>
                  </a:lnTo>
                  <a:lnTo>
                    <a:pt x="300" y="1774"/>
                  </a:lnTo>
                  <a:lnTo>
                    <a:pt x="239" y="1809"/>
                  </a:lnTo>
                  <a:lnTo>
                    <a:pt x="168" y="1800"/>
                  </a:lnTo>
                  <a:lnTo>
                    <a:pt x="124" y="1747"/>
                  </a:lnTo>
                  <a:lnTo>
                    <a:pt x="53" y="1730"/>
                  </a:lnTo>
                  <a:lnTo>
                    <a:pt x="0" y="1624"/>
                  </a:lnTo>
                  <a:lnTo>
                    <a:pt x="27" y="1553"/>
                  </a:lnTo>
                  <a:lnTo>
                    <a:pt x="45" y="1456"/>
                  </a:lnTo>
                  <a:lnTo>
                    <a:pt x="36" y="1421"/>
                  </a:lnTo>
                  <a:lnTo>
                    <a:pt x="36" y="1341"/>
                  </a:lnTo>
                  <a:lnTo>
                    <a:pt x="36" y="1262"/>
                  </a:lnTo>
                  <a:lnTo>
                    <a:pt x="53" y="1191"/>
                  </a:lnTo>
                  <a:lnTo>
                    <a:pt x="80" y="1112"/>
                  </a:lnTo>
                  <a:lnTo>
                    <a:pt x="62" y="1050"/>
                  </a:lnTo>
                  <a:lnTo>
                    <a:pt x="80" y="989"/>
                  </a:lnTo>
                  <a:lnTo>
                    <a:pt x="124" y="944"/>
                  </a:lnTo>
                  <a:lnTo>
                    <a:pt x="106" y="874"/>
                  </a:lnTo>
                  <a:lnTo>
                    <a:pt x="142" y="830"/>
                  </a:lnTo>
                  <a:lnTo>
                    <a:pt x="115" y="777"/>
                  </a:lnTo>
                  <a:lnTo>
                    <a:pt x="106" y="715"/>
                  </a:lnTo>
                  <a:lnTo>
                    <a:pt x="106" y="636"/>
                  </a:lnTo>
                  <a:lnTo>
                    <a:pt x="80" y="591"/>
                  </a:lnTo>
                  <a:lnTo>
                    <a:pt x="115" y="574"/>
                  </a:lnTo>
                  <a:lnTo>
                    <a:pt x="177" y="486"/>
                  </a:lnTo>
                  <a:lnTo>
                    <a:pt x="177" y="397"/>
                  </a:lnTo>
                  <a:lnTo>
                    <a:pt x="212" y="336"/>
                  </a:lnTo>
                  <a:lnTo>
                    <a:pt x="203" y="238"/>
                  </a:lnTo>
                  <a:lnTo>
                    <a:pt x="212" y="168"/>
                  </a:lnTo>
                  <a:lnTo>
                    <a:pt x="239" y="88"/>
                  </a:lnTo>
                  <a:lnTo>
                    <a:pt x="300" y="71"/>
                  </a:lnTo>
                  <a:lnTo>
                    <a:pt x="362" y="44"/>
                  </a:lnTo>
                  <a:lnTo>
                    <a:pt x="415" y="80"/>
                  </a:lnTo>
                  <a:lnTo>
                    <a:pt x="477" y="62"/>
                  </a:lnTo>
                  <a:lnTo>
                    <a:pt x="521" y="18"/>
                  </a:lnTo>
                  <a:lnTo>
                    <a:pt x="556" y="0"/>
                  </a:lnTo>
                  <a:lnTo>
                    <a:pt x="592" y="53"/>
                  </a:lnTo>
                  <a:lnTo>
                    <a:pt x="627" y="150"/>
                  </a:lnTo>
                  <a:lnTo>
                    <a:pt x="583" y="203"/>
                  </a:lnTo>
                  <a:lnTo>
                    <a:pt x="627" y="274"/>
                  </a:lnTo>
                  <a:lnTo>
                    <a:pt x="671" y="327"/>
                  </a:lnTo>
                  <a:lnTo>
                    <a:pt x="689" y="371"/>
                  </a:lnTo>
                  <a:lnTo>
                    <a:pt x="751" y="371"/>
                  </a:lnTo>
                  <a:lnTo>
                    <a:pt x="848" y="397"/>
                  </a:lnTo>
                  <a:lnTo>
                    <a:pt x="865" y="450"/>
                  </a:lnTo>
                  <a:lnTo>
                    <a:pt x="936" y="486"/>
                  </a:lnTo>
                  <a:lnTo>
                    <a:pt x="1015" y="450"/>
                  </a:lnTo>
                  <a:lnTo>
                    <a:pt x="1086" y="388"/>
                  </a:lnTo>
                  <a:lnTo>
                    <a:pt x="1104" y="327"/>
                  </a:lnTo>
                  <a:lnTo>
                    <a:pt x="1156" y="309"/>
                  </a:lnTo>
                  <a:lnTo>
                    <a:pt x="1192" y="265"/>
                  </a:lnTo>
                  <a:lnTo>
                    <a:pt x="1227" y="327"/>
                  </a:lnTo>
                  <a:lnTo>
                    <a:pt x="1289" y="371"/>
                  </a:lnTo>
                  <a:lnTo>
                    <a:pt x="1412" y="388"/>
                  </a:lnTo>
                  <a:lnTo>
                    <a:pt x="1439" y="450"/>
                  </a:lnTo>
                  <a:lnTo>
                    <a:pt x="1439" y="521"/>
                  </a:lnTo>
                  <a:lnTo>
                    <a:pt x="1483" y="565"/>
                  </a:lnTo>
                  <a:lnTo>
                    <a:pt x="1554" y="600"/>
                  </a:lnTo>
                  <a:lnTo>
                    <a:pt x="1562" y="680"/>
                  </a:lnTo>
                  <a:lnTo>
                    <a:pt x="1607" y="768"/>
                  </a:lnTo>
                  <a:lnTo>
                    <a:pt x="1624" y="830"/>
                  </a:lnTo>
                  <a:lnTo>
                    <a:pt x="1589" y="883"/>
                  </a:lnTo>
                  <a:lnTo>
                    <a:pt x="1545" y="962"/>
                  </a:lnTo>
                  <a:lnTo>
                    <a:pt x="1598" y="997"/>
                  </a:lnTo>
                  <a:lnTo>
                    <a:pt x="1695" y="989"/>
                  </a:lnTo>
                  <a:lnTo>
                    <a:pt x="1739" y="1041"/>
                  </a:lnTo>
                  <a:lnTo>
                    <a:pt x="1739" y="1112"/>
                  </a:lnTo>
                  <a:lnTo>
                    <a:pt x="1809" y="1121"/>
                  </a:lnTo>
                  <a:lnTo>
                    <a:pt x="1836" y="1174"/>
                  </a:lnTo>
                  <a:lnTo>
                    <a:pt x="1907" y="1165"/>
                  </a:lnTo>
                  <a:lnTo>
                    <a:pt x="1960" y="1236"/>
                  </a:lnTo>
                  <a:lnTo>
                    <a:pt x="2074" y="1244"/>
                  </a:lnTo>
                  <a:lnTo>
                    <a:pt x="2127" y="1174"/>
                  </a:lnTo>
                  <a:lnTo>
                    <a:pt x="2074" y="1765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FF00"/>
                </a:solidFill>
              </a:endParaRPr>
            </a:p>
          </p:txBody>
        </p:sp>
        <p:sp>
          <p:nvSpPr>
            <p:cNvPr id="105" name="Freeform 5">
              <a:extLst>
                <a:ext uri="{FF2B5EF4-FFF2-40B4-BE49-F238E27FC236}">
                  <a16:creationId xmlns:a16="http://schemas.microsoft.com/office/drawing/2014/main" id="{CD71C892-259C-4936-82DF-2AFAE5531E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1612" y="2070100"/>
              <a:ext cx="1271588" cy="428625"/>
            </a:xfrm>
            <a:custGeom>
              <a:avLst/>
              <a:gdLst>
                <a:gd name="T0" fmla="*/ 17 w 3531"/>
                <a:gd name="T1" fmla="*/ 944 h 1192"/>
                <a:gd name="T2" fmla="*/ 194 w 3531"/>
                <a:gd name="T3" fmla="*/ 803 h 1192"/>
                <a:gd name="T4" fmla="*/ 326 w 3531"/>
                <a:gd name="T5" fmla="*/ 662 h 1192"/>
                <a:gd name="T6" fmla="*/ 520 w 3531"/>
                <a:gd name="T7" fmla="*/ 115 h 1192"/>
                <a:gd name="T8" fmla="*/ 679 w 3531"/>
                <a:gd name="T9" fmla="*/ 80 h 1192"/>
                <a:gd name="T10" fmla="*/ 821 w 3531"/>
                <a:gd name="T11" fmla="*/ 106 h 1192"/>
                <a:gd name="T12" fmla="*/ 962 w 3531"/>
                <a:gd name="T13" fmla="*/ 115 h 1192"/>
                <a:gd name="T14" fmla="*/ 1165 w 3531"/>
                <a:gd name="T15" fmla="*/ 106 h 1192"/>
                <a:gd name="T16" fmla="*/ 1306 w 3531"/>
                <a:gd name="T17" fmla="*/ 97 h 1192"/>
                <a:gd name="T18" fmla="*/ 1474 w 3531"/>
                <a:gd name="T19" fmla="*/ 97 h 1192"/>
                <a:gd name="T20" fmla="*/ 1615 w 3531"/>
                <a:gd name="T21" fmla="*/ 150 h 1192"/>
                <a:gd name="T22" fmla="*/ 1738 w 3531"/>
                <a:gd name="T23" fmla="*/ 97 h 1192"/>
                <a:gd name="T24" fmla="*/ 1853 w 3531"/>
                <a:gd name="T25" fmla="*/ 44 h 1192"/>
                <a:gd name="T26" fmla="*/ 1994 w 3531"/>
                <a:gd name="T27" fmla="*/ 71 h 1192"/>
                <a:gd name="T28" fmla="*/ 2082 w 3531"/>
                <a:gd name="T29" fmla="*/ 44 h 1192"/>
                <a:gd name="T30" fmla="*/ 2215 w 3531"/>
                <a:gd name="T31" fmla="*/ 80 h 1192"/>
                <a:gd name="T32" fmla="*/ 2374 w 3531"/>
                <a:gd name="T33" fmla="*/ 115 h 1192"/>
                <a:gd name="T34" fmla="*/ 2515 w 3531"/>
                <a:gd name="T35" fmla="*/ 159 h 1192"/>
                <a:gd name="T36" fmla="*/ 2691 w 3531"/>
                <a:gd name="T37" fmla="*/ 124 h 1192"/>
                <a:gd name="T38" fmla="*/ 3494 w 3531"/>
                <a:gd name="T39" fmla="*/ 1112 h 1192"/>
                <a:gd name="T40" fmla="*/ 3389 w 3531"/>
                <a:gd name="T41" fmla="*/ 1156 h 1192"/>
                <a:gd name="T42" fmla="*/ 3177 w 3531"/>
                <a:gd name="T43" fmla="*/ 1156 h 1192"/>
                <a:gd name="T44" fmla="*/ 3009 w 3531"/>
                <a:gd name="T45" fmla="*/ 1121 h 1192"/>
                <a:gd name="T46" fmla="*/ 2912 w 3531"/>
                <a:gd name="T47" fmla="*/ 1041 h 1192"/>
                <a:gd name="T48" fmla="*/ 2806 w 3531"/>
                <a:gd name="T49" fmla="*/ 988 h 1192"/>
                <a:gd name="T50" fmla="*/ 2638 w 3531"/>
                <a:gd name="T51" fmla="*/ 891 h 1192"/>
                <a:gd name="T52" fmla="*/ 2418 w 3531"/>
                <a:gd name="T53" fmla="*/ 856 h 1192"/>
                <a:gd name="T54" fmla="*/ 2232 w 3531"/>
                <a:gd name="T55" fmla="*/ 971 h 1192"/>
                <a:gd name="T56" fmla="*/ 2065 w 3531"/>
                <a:gd name="T57" fmla="*/ 980 h 1192"/>
                <a:gd name="T58" fmla="*/ 1809 w 3531"/>
                <a:gd name="T59" fmla="*/ 971 h 1192"/>
                <a:gd name="T60" fmla="*/ 1615 w 3531"/>
                <a:gd name="T61" fmla="*/ 935 h 1192"/>
                <a:gd name="T62" fmla="*/ 1429 w 3531"/>
                <a:gd name="T63" fmla="*/ 909 h 1192"/>
                <a:gd name="T64" fmla="*/ 1262 w 3531"/>
                <a:gd name="T65" fmla="*/ 988 h 1192"/>
                <a:gd name="T66" fmla="*/ 1112 w 3531"/>
                <a:gd name="T67" fmla="*/ 1024 h 1192"/>
                <a:gd name="T68" fmla="*/ 935 w 3531"/>
                <a:gd name="T69" fmla="*/ 997 h 1192"/>
                <a:gd name="T70" fmla="*/ 759 w 3531"/>
                <a:gd name="T71" fmla="*/ 1032 h 1192"/>
                <a:gd name="T72" fmla="*/ 653 w 3531"/>
                <a:gd name="T73" fmla="*/ 1077 h 1192"/>
                <a:gd name="T74" fmla="*/ 468 w 3531"/>
                <a:gd name="T75" fmla="*/ 1103 h 1192"/>
                <a:gd name="T76" fmla="*/ 300 w 3531"/>
                <a:gd name="T77" fmla="*/ 1191 h 1192"/>
                <a:gd name="T78" fmla="*/ 203 w 3531"/>
                <a:gd name="T79" fmla="*/ 1156 h 1192"/>
                <a:gd name="T80" fmla="*/ 150 w 3531"/>
                <a:gd name="T81" fmla="*/ 1041 h 1192"/>
                <a:gd name="T82" fmla="*/ 0 w 3531"/>
                <a:gd name="T83" fmla="*/ 1032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31" h="1192">
                  <a:moveTo>
                    <a:pt x="0" y="1032"/>
                  </a:moveTo>
                  <a:lnTo>
                    <a:pt x="17" y="944"/>
                  </a:lnTo>
                  <a:lnTo>
                    <a:pt x="88" y="874"/>
                  </a:lnTo>
                  <a:lnTo>
                    <a:pt x="194" y="803"/>
                  </a:lnTo>
                  <a:lnTo>
                    <a:pt x="282" y="741"/>
                  </a:lnTo>
                  <a:lnTo>
                    <a:pt x="326" y="662"/>
                  </a:lnTo>
                  <a:lnTo>
                    <a:pt x="318" y="574"/>
                  </a:lnTo>
                  <a:lnTo>
                    <a:pt x="520" y="115"/>
                  </a:lnTo>
                  <a:lnTo>
                    <a:pt x="635" y="124"/>
                  </a:lnTo>
                  <a:lnTo>
                    <a:pt x="679" y="80"/>
                  </a:lnTo>
                  <a:lnTo>
                    <a:pt x="750" y="53"/>
                  </a:lnTo>
                  <a:lnTo>
                    <a:pt x="821" y="106"/>
                  </a:lnTo>
                  <a:lnTo>
                    <a:pt x="900" y="71"/>
                  </a:lnTo>
                  <a:lnTo>
                    <a:pt x="962" y="115"/>
                  </a:lnTo>
                  <a:lnTo>
                    <a:pt x="1068" y="71"/>
                  </a:lnTo>
                  <a:lnTo>
                    <a:pt x="1165" y="106"/>
                  </a:lnTo>
                  <a:lnTo>
                    <a:pt x="1235" y="124"/>
                  </a:lnTo>
                  <a:lnTo>
                    <a:pt x="1306" y="97"/>
                  </a:lnTo>
                  <a:lnTo>
                    <a:pt x="1368" y="115"/>
                  </a:lnTo>
                  <a:lnTo>
                    <a:pt x="1474" y="97"/>
                  </a:lnTo>
                  <a:lnTo>
                    <a:pt x="1535" y="132"/>
                  </a:lnTo>
                  <a:lnTo>
                    <a:pt x="1615" y="150"/>
                  </a:lnTo>
                  <a:lnTo>
                    <a:pt x="1677" y="115"/>
                  </a:lnTo>
                  <a:lnTo>
                    <a:pt x="1738" y="97"/>
                  </a:lnTo>
                  <a:lnTo>
                    <a:pt x="1791" y="71"/>
                  </a:lnTo>
                  <a:lnTo>
                    <a:pt x="1853" y="44"/>
                  </a:lnTo>
                  <a:lnTo>
                    <a:pt x="1941" y="27"/>
                  </a:lnTo>
                  <a:lnTo>
                    <a:pt x="1994" y="71"/>
                  </a:lnTo>
                  <a:lnTo>
                    <a:pt x="2012" y="0"/>
                  </a:lnTo>
                  <a:lnTo>
                    <a:pt x="2082" y="44"/>
                  </a:lnTo>
                  <a:lnTo>
                    <a:pt x="2162" y="27"/>
                  </a:lnTo>
                  <a:lnTo>
                    <a:pt x="2215" y="80"/>
                  </a:lnTo>
                  <a:lnTo>
                    <a:pt x="2277" y="97"/>
                  </a:lnTo>
                  <a:lnTo>
                    <a:pt x="2374" y="115"/>
                  </a:lnTo>
                  <a:lnTo>
                    <a:pt x="2444" y="168"/>
                  </a:lnTo>
                  <a:lnTo>
                    <a:pt x="2515" y="159"/>
                  </a:lnTo>
                  <a:lnTo>
                    <a:pt x="2568" y="124"/>
                  </a:lnTo>
                  <a:lnTo>
                    <a:pt x="2691" y="124"/>
                  </a:lnTo>
                  <a:lnTo>
                    <a:pt x="3530" y="1032"/>
                  </a:lnTo>
                  <a:lnTo>
                    <a:pt x="3494" y="1112"/>
                  </a:lnTo>
                  <a:lnTo>
                    <a:pt x="3424" y="1112"/>
                  </a:lnTo>
                  <a:lnTo>
                    <a:pt x="3389" y="1156"/>
                  </a:lnTo>
                  <a:lnTo>
                    <a:pt x="3274" y="1147"/>
                  </a:lnTo>
                  <a:lnTo>
                    <a:pt x="3177" y="1156"/>
                  </a:lnTo>
                  <a:lnTo>
                    <a:pt x="3106" y="1121"/>
                  </a:lnTo>
                  <a:lnTo>
                    <a:pt x="3009" y="1121"/>
                  </a:lnTo>
                  <a:lnTo>
                    <a:pt x="2983" y="1077"/>
                  </a:lnTo>
                  <a:lnTo>
                    <a:pt x="2912" y="1041"/>
                  </a:lnTo>
                  <a:lnTo>
                    <a:pt x="2841" y="1041"/>
                  </a:lnTo>
                  <a:lnTo>
                    <a:pt x="2806" y="988"/>
                  </a:lnTo>
                  <a:lnTo>
                    <a:pt x="2753" y="935"/>
                  </a:lnTo>
                  <a:lnTo>
                    <a:pt x="2638" y="891"/>
                  </a:lnTo>
                  <a:lnTo>
                    <a:pt x="2550" y="900"/>
                  </a:lnTo>
                  <a:lnTo>
                    <a:pt x="2418" y="856"/>
                  </a:lnTo>
                  <a:lnTo>
                    <a:pt x="2330" y="900"/>
                  </a:lnTo>
                  <a:lnTo>
                    <a:pt x="2232" y="971"/>
                  </a:lnTo>
                  <a:lnTo>
                    <a:pt x="2144" y="944"/>
                  </a:lnTo>
                  <a:lnTo>
                    <a:pt x="2065" y="980"/>
                  </a:lnTo>
                  <a:lnTo>
                    <a:pt x="1941" y="953"/>
                  </a:lnTo>
                  <a:lnTo>
                    <a:pt x="1809" y="971"/>
                  </a:lnTo>
                  <a:lnTo>
                    <a:pt x="1712" y="953"/>
                  </a:lnTo>
                  <a:lnTo>
                    <a:pt x="1615" y="935"/>
                  </a:lnTo>
                  <a:lnTo>
                    <a:pt x="1535" y="971"/>
                  </a:lnTo>
                  <a:lnTo>
                    <a:pt x="1429" y="909"/>
                  </a:lnTo>
                  <a:lnTo>
                    <a:pt x="1350" y="953"/>
                  </a:lnTo>
                  <a:lnTo>
                    <a:pt x="1262" y="988"/>
                  </a:lnTo>
                  <a:lnTo>
                    <a:pt x="1174" y="980"/>
                  </a:lnTo>
                  <a:lnTo>
                    <a:pt x="1112" y="1024"/>
                  </a:lnTo>
                  <a:lnTo>
                    <a:pt x="997" y="1024"/>
                  </a:lnTo>
                  <a:lnTo>
                    <a:pt x="935" y="997"/>
                  </a:lnTo>
                  <a:lnTo>
                    <a:pt x="829" y="997"/>
                  </a:lnTo>
                  <a:lnTo>
                    <a:pt x="759" y="1032"/>
                  </a:lnTo>
                  <a:lnTo>
                    <a:pt x="679" y="1032"/>
                  </a:lnTo>
                  <a:lnTo>
                    <a:pt x="653" y="1077"/>
                  </a:lnTo>
                  <a:lnTo>
                    <a:pt x="538" y="1077"/>
                  </a:lnTo>
                  <a:lnTo>
                    <a:pt x="468" y="1103"/>
                  </a:lnTo>
                  <a:lnTo>
                    <a:pt x="379" y="1147"/>
                  </a:lnTo>
                  <a:lnTo>
                    <a:pt x="300" y="1191"/>
                  </a:lnTo>
                  <a:lnTo>
                    <a:pt x="256" y="1147"/>
                  </a:lnTo>
                  <a:lnTo>
                    <a:pt x="203" y="1156"/>
                  </a:lnTo>
                  <a:lnTo>
                    <a:pt x="167" y="1103"/>
                  </a:lnTo>
                  <a:lnTo>
                    <a:pt x="150" y="1041"/>
                  </a:lnTo>
                  <a:lnTo>
                    <a:pt x="88" y="1024"/>
                  </a:lnTo>
                  <a:lnTo>
                    <a:pt x="0" y="103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6" name="Freeform 6">
              <a:extLst>
                <a:ext uri="{FF2B5EF4-FFF2-40B4-BE49-F238E27FC236}">
                  <a16:creationId xmlns:a16="http://schemas.microsoft.com/office/drawing/2014/main" id="{00D94CE6-FE7F-44DB-8E91-EDDF90D2DE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2337" y="3216275"/>
              <a:ext cx="1760538" cy="1135062"/>
            </a:xfrm>
            <a:custGeom>
              <a:avLst/>
              <a:gdLst>
                <a:gd name="T0" fmla="*/ 3777 w 4890"/>
                <a:gd name="T1" fmla="*/ 177 h 3152"/>
                <a:gd name="T2" fmla="*/ 3918 w 4890"/>
                <a:gd name="T3" fmla="*/ 265 h 3152"/>
                <a:gd name="T4" fmla="*/ 3989 w 4890"/>
                <a:gd name="T5" fmla="*/ 495 h 3152"/>
                <a:gd name="T6" fmla="*/ 4139 w 4890"/>
                <a:gd name="T7" fmla="*/ 636 h 3152"/>
                <a:gd name="T8" fmla="*/ 3980 w 4890"/>
                <a:gd name="T9" fmla="*/ 803 h 3152"/>
                <a:gd name="T10" fmla="*/ 3601 w 4890"/>
                <a:gd name="T11" fmla="*/ 1289 h 3152"/>
                <a:gd name="T12" fmla="*/ 3821 w 4890"/>
                <a:gd name="T13" fmla="*/ 1324 h 3152"/>
                <a:gd name="T14" fmla="*/ 3962 w 4890"/>
                <a:gd name="T15" fmla="*/ 1448 h 3152"/>
                <a:gd name="T16" fmla="*/ 4112 w 4890"/>
                <a:gd name="T17" fmla="*/ 1598 h 3152"/>
                <a:gd name="T18" fmla="*/ 4315 w 4890"/>
                <a:gd name="T19" fmla="*/ 1748 h 3152"/>
                <a:gd name="T20" fmla="*/ 4386 w 4890"/>
                <a:gd name="T21" fmla="*/ 1977 h 3152"/>
                <a:gd name="T22" fmla="*/ 4518 w 4890"/>
                <a:gd name="T23" fmla="*/ 2109 h 3152"/>
                <a:gd name="T24" fmla="*/ 4571 w 4890"/>
                <a:gd name="T25" fmla="*/ 2356 h 3152"/>
                <a:gd name="T26" fmla="*/ 4695 w 4890"/>
                <a:gd name="T27" fmla="*/ 2533 h 3152"/>
                <a:gd name="T28" fmla="*/ 4748 w 4890"/>
                <a:gd name="T29" fmla="*/ 2727 h 3152"/>
                <a:gd name="T30" fmla="*/ 4889 w 4890"/>
                <a:gd name="T31" fmla="*/ 2956 h 3152"/>
                <a:gd name="T32" fmla="*/ 4704 w 4890"/>
                <a:gd name="T33" fmla="*/ 3151 h 3152"/>
                <a:gd name="T34" fmla="*/ 4598 w 4890"/>
                <a:gd name="T35" fmla="*/ 2903 h 3152"/>
                <a:gd name="T36" fmla="*/ 4430 w 4890"/>
                <a:gd name="T37" fmla="*/ 2480 h 3152"/>
                <a:gd name="T38" fmla="*/ 4174 w 4890"/>
                <a:gd name="T39" fmla="*/ 2109 h 3152"/>
                <a:gd name="T40" fmla="*/ 3795 w 4890"/>
                <a:gd name="T41" fmla="*/ 2242 h 3152"/>
                <a:gd name="T42" fmla="*/ 3539 w 4890"/>
                <a:gd name="T43" fmla="*/ 2551 h 3152"/>
                <a:gd name="T44" fmla="*/ 3389 w 4890"/>
                <a:gd name="T45" fmla="*/ 2471 h 3152"/>
                <a:gd name="T46" fmla="*/ 3177 w 4890"/>
                <a:gd name="T47" fmla="*/ 2445 h 3152"/>
                <a:gd name="T48" fmla="*/ 3274 w 4890"/>
                <a:gd name="T49" fmla="*/ 2630 h 3152"/>
                <a:gd name="T50" fmla="*/ 1536 w 4890"/>
                <a:gd name="T51" fmla="*/ 2639 h 3152"/>
                <a:gd name="T52" fmla="*/ 1288 w 4890"/>
                <a:gd name="T53" fmla="*/ 2727 h 3152"/>
                <a:gd name="T54" fmla="*/ 1041 w 4890"/>
                <a:gd name="T55" fmla="*/ 2683 h 3152"/>
                <a:gd name="T56" fmla="*/ 821 w 4890"/>
                <a:gd name="T57" fmla="*/ 2533 h 3152"/>
                <a:gd name="T58" fmla="*/ 874 w 4890"/>
                <a:gd name="T59" fmla="*/ 2321 h 3152"/>
                <a:gd name="T60" fmla="*/ 997 w 4890"/>
                <a:gd name="T61" fmla="*/ 2109 h 3152"/>
                <a:gd name="T62" fmla="*/ 803 w 4890"/>
                <a:gd name="T63" fmla="*/ 2153 h 3152"/>
                <a:gd name="T64" fmla="*/ 459 w 4890"/>
                <a:gd name="T65" fmla="*/ 2198 h 3152"/>
                <a:gd name="T66" fmla="*/ 256 w 4890"/>
                <a:gd name="T67" fmla="*/ 2021 h 3152"/>
                <a:gd name="T68" fmla="*/ 53 w 4890"/>
                <a:gd name="T69" fmla="*/ 1871 h 3152"/>
                <a:gd name="T70" fmla="*/ 538 w 4890"/>
                <a:gd name="T71" fmla="*/ 1509 h 3152"/>
                <a:gd name="T72" fmla="*/ 662 w 4890"/>
                <a:gd name="T73" fmla="*/ 1306 h 3152"/>
                <a:gd name="T74" fmla="*/ 759 w 4890"/>
                <a:gd name="T75" fmla="*/ 1112 h 3152"/>
                <a:gd name="T76" fmla="*/ 785 w 4890"/>
                <a:gd name="T77" fmla="*/ 971 h 3152"/>
                <a:gd name="T78" fmla="*/ 1006 w 4890"/>
                <a:gd name="T79" fmla="*/ 918 h 3152"/>
                <a:gd name="T80" fmla="*/ 1138 w 4890"/>
                <a:gd name="T81" fmla="*/ 812 h 3152"/>
                <a:gd name="T82" fmla="*/ 1288 w 4890"/>
                <a:gd name="T83" fmla="*/ 706 h 3152"/>
                <a:gd name="T84" fmla="*/ 1456 w 4890"/>
                <a:gd name="T85" fmla="*/ 627 h 3152"/>
                <a:gd name="T86" fmla="*/ 1606 w 4890"/>
                <a:gd name="T87" fmla="*/ 521 h 3152"/>
                <a:gd name="T88" fmla="*/ 1871 w 4890"/>
                <a:gd name="T89" fmla="*/ 565 h 3152"/>
                <a:gd name="T90" fmla="*/ 2074 w 4890"/>
                <a:gd name="T91" fmla="*/ 583 h 3152"/>
                <a:gd name="T92" fmla="*/ 2321 w 4890"/>
                <a:gd name="T93" fmla="*/ 477 h 3152"/>
                <a:gd name="T94" fmla="*/ 2559 w 4890"/>
                <a:gd name="T95" fmla="*/ 406 h 3152"/>
                <a:gd name="T96" fmla="*/ 2912 w 4890"/>
                <a:gd name="T97" fmla="*/ 292 h 3152"/>
                <a:gd name="T98" fmla="*/ 3053 w 4890"/>
                <a:gd name="T99" fmla="*/ 177 h 3152"/>
                <a:gd name="T100" fmla="*/ 3301 w 4890"/>
                <a:gd name="T101" fmla="*/ 177 h 3152"/>
                <a:gd name="T102" fmla="*/ 3618 w 4890"/>
                <a:gd name="T103" fmla="*/ 106 h 3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890" h="3152">
                  <a:moveTo>
                    <a:pt x="3698" y="0"/>
                  </a:moveTo>
                  <a:lnTo>
                    <a:pt x="3733" y="62"/>
                  </a:lnTo>
                  <a:lnTo>
                    <a:pt x="3733" y="124"/>
                  </a:lnTo>
                  <a:lnTo>
                    <a:pt x="3777" y="177"/>
                  </a:lnTo>
                  <a:lnTo>
                    <a:pt x="3830" y="212"/>
                  </a:lnTo>
                  <a:lnTo>
                    <a:pt x="3909" y="168"/>
                  </a:lnTo>
                  <a:lnTo>
                    <a:pt x="3954" y="239"/>
                  </a:lnTo>
                  <a:lnTo>
                    <a:pt x="3918" y="265"/>
                  </a:lnTo>
                  <a:lnTo>
                    <a:pt x="3927" y="345"/>
                  </a:lnTo>
                  <a:lnTo>
                    <a:pt x="3945" y="389"/>
                  </a:lnTo>
                  <a:lnTo>
                    <a:pt x="3989" y="406"/>
                  </a:lnTo>
                  <a:lnTo>
                    <a:pt x="3989" y="495"/>
                  </a:lnTo>
                  <a:lnTo>
                    <a:pt x="4042" y="521"/>
                  </a:lnTo>
                  <a:lnTo>
                    <a:pt x="4059" y="556"/>
                  </a:lnTo>
                  <a:lnTo>
                    <a:pt x="4130" y="583"/>
                  </a:lnTo>
                  <a:lnTo>
                    <a:pt x="4139" y="636"/>
                  </a:lnTo>
                  <a:lnTo>
                    <a:pt x="4112" y="689"/>
                  </a:lnTo>
                  <a:lnTo>
                    <a:pt x="4059" y="706"/>
                  </a:lnTo>
                  <a:lnTo>
                    <a:pt x="4042" y="768"/>
                  </a:lnTo>
                  <a:lnTo>
                    <a:pt x="3980" y="803"/>
                  </a:lnTo>
                  <a:lnTo>
                    <a:pt x="3909" y="821"/>
                  </a:lnTo>
                  <a:lnTo>
                    <a:pt x="3477" y="1271"/>
                  </a:lnTo>
                  <a:lnTo>
                    <a:pt x="3539" y="1306"/>
                  </a:lnTo>
                  <a:lnTo>
                    <a:pt x="3601" y="1289"/>
                  </a:lnTo>
                  <a:lnTo>
                    <a:pt x="3654" y="1333"/>
                  </a:lnTo>
                  <a:lnTo>
                    <a:pt x="3742" y="1289"/>
                  </a:lnTo>
                  <a:lnTo>
                    <a:pt x="3768" y="1324"/>
                  </a:lnTo>
                  <a:lnTo>
                    <a:pt x="3821" y="1324"/>
                  </a:lnTo>
                  <a:lnTo>
                    <a:pt x="3856" y="1368"/>
                  </a:lnTo>
                  <a:lnTo>
                    <a:pt x="3856" y="1456"/>
                  </a:lnTo>
                  <a:lnTo>
                    <a:pt x="3901" y="1492"/>
                  </a:lnTo>
                  <a:lnTo>
                    <a:pt x="3962" y="1448"/>
                  </a:lnTo>
                  <a:lnTo>
                    <a:pt x="3971" y="1501"/>
                  </a:lnTo>
                  <a:lnTo>
                    <a:pt x="4024" y="1536"/>
                  </a:lnTo>
                  <a:lnTo>
                    <a:pt x="4077" y="1536"/>
                  </a:lnTo>
                  <a:lnTo>
                    <a:pt x="4112" y="1598"/>
                  </a:lnTo>
                  <a:lnTo>
                    <a:pt x="4174" y="1642"/>
                  </a:lnTo>
                  <a:lnTo>
                    <a:pt x="4245" y="1677"/>
                  </a:lnTo>
                  <a:lnTo>
                    <a:pt x="4254" y="1721"/>
                  </a:lnTo>
                  <a:lnTo>
                    <a:pt x="4315" y="1748"/>
                  </a:lnTo>
                  <a:lnTo>
                    <a:pt x="4360" y="1818"/>
                  </a:lnTo>
                  <a:lnTo>
                    <a:pt x="4342" y="1871"/>
                  </a:lnTo>
                  <a:lnTo>
                    <a:pt x="4377" y="1924"/>
                  </a:lnTo>
                  <a:lnTo>
                    <a:pt x="4386" y="1977"/>
                  </a:lnTo>
                  <a:lnTo>
                    <a:pt x="4404" y="2048"/>
                  </a:lnTo>
                  <a:lnTo>
                    <a:pt x="4483" y="2003"/>
                  </a:lnTo>
                  <a:lnTo>
                    <a:pt x="4483" y="2065"/>
                  </a:lnTo>
                  <a:lnTo>
                    <a:pt x="4518" y="2109"/>
                  </a:lnTo>
                  <a:lnTo>
                    <a:pt x="4501" y="2180"/>
                  </a:lnTo>
                  <a:lnTo>
                    <a:pt x="4474" y="2233"/>
                  </a:lnTo>
                  <a:lnTo>
                    <a:pt x="4545" y="2312"/>
                  </a:lnTo>
                  <a:lnTo>
                    <a:pt x="4571" y="2356"/>
                  </a:lnTo>
                  <a:lnTo>
                    <a:pt x="4615" y="2383"/>
                  </a:lnTo>
                  <a:lnTo>
                    <a:pt x="4615" y="2436"/>
                  </a:lnTo>
                  <a:lnTo>
                    <a:pt x="4615" y="2498"/>
                  </a:lnTo>
                  <a:lnTo>
                    <a:pt x="4695" y="2533"/>
                  </a:lnTo>
                  <a:lnTo>
                    <a:pt x="4695" y="2577"/>
                  </a:lnTo>
                  <a:lnTo>
                    <a:pt x="4730" y="2603"/>
                  </a:lnTo>
                  <a:lnTo>
                    <a:pt x="4713" y="2665"/>
                  </a:lnTo>
                  <a:lnTo>
                    <a:pt x="4748" y="2727"/>
                  </a:lnTo>
                  <a:lnTo>
                    <a:pt x="4801" y="2780"/>
                  </a:lnTo>
                  <a:lnTo>
                    <a:pt x="4783" y="2886"/>
                  </a:lnTo>
                  <a:lnTo>
                    <a:pt x="4845" y="2912"/>
                  </a:lnTo>
                  <a:lnTo>
                    <a:pt x="4889" y="2956"/>
                  </a:lnTo>
                  <a:lnTo>
                    <a:pt x="4845" y="3027"/>
                  </a:lnTo>
                  <a:lnTo>
                    <a:pt x="4889" y="3133"/>
                  </a:lnTo>
                  <a:lnTo>
                    <a:pt x="4792" y="3124"/>
                  </a:lnTo>
                  <a:lnTo>
                    <a:pt x="4704" y="3151"/>
                  </a:lnTo>
                  <a:lnTo>
                    <a:pt x="4598" y="3142"/>
                  </a:lnTo>
                  <a:lnTo>
                    <a:pt x="4589" y="3080"/>
                  </a:lnTo>
                  <a:lnTo>
                    <a:pt x="4571" y="3001"/>
                  </a:lnTo>
                  <a:lnTo>
                    <a:pt x="4598" y="2903"/>
                  </a:lnTo>
                  <a:lnTo>
                    <a:pt x="4562" y="2780"/>
                  </a:lnTo>
                  <a:lnTo>
                    <a:pt x="4483" y="2692"/>
                  </a:lnTo>
                  <a:lnTo>
                    <a:pt x="4474" y="2595"/>
                  </a:lnTo>
                  <a:lnTo>
                    <a:pt x="4430" y="2480"/>
                  </a:lnTo>
                  <a:lnTo>
                    <a:pt x="4324" y="2418"/>
                  </a:lnTo>
                  <a:lnTo>
                    <a:pt x="4271" y="2330"/>
                  </a:lnTo>
                  <a:lnTo>
                    <a:pt x="4227" y="2198"/>
                  </a:lnTo>
                  <a:lnTo>
                    <a:pt x="4174" y="2109"/>
                  </a:lnTo>
                  <a:lnTo>
                    <a:pt x="4086" y="2065"/>
                  </a:lnTo>
                  <a:lnTo>
                    <a:pt x="3980" y="2083"/>
                  </a:lnTo>
                  <a:lnTo>
                    <a:pt x="3892" y="2171"/>
                  </a:lnTo>
                  <a:lnTo>
                    <a:pt x="3795" y="2242"/>
                  </a:lnTo>
                  <a:lnTo>
                    <a:pt x="3671" y="2401"/>
                  </a:lnTo>
                  <a:lnTo>
                    <a:pt x="3592" y="2418"/>
                  </a:lnTo>
                  <a:lnTo>
                    <a:pt x="3521" y="2471"/>
                  </a:lnTo>
                  <a:lnTo>
                    <a:pt x="3539" y="2551"/>
                  </a:lnTo>
                  <a:lnTo>
                    <a:pt x="3574" y="2595"/>
                  </a:lnTo>
                  <a:lnTo>
                    <a:pt x="3495" y="2577"/>
                  </a:lnTo>
                  <a:lnTo>
                    <a:pt x="3424" y="2542"/>
                  </a:lnTo>
                  <a:lnTo>
                    <a:pt x="3389" y="2471"/>
                  </a:lnTo>
                  <a:lnTo>
                    <a:pt x="3353" y="2401"/>
                  </a:lnTo>
                  <a:lnTo>
                    <a:pt x="3292" y="2365"/>
                  </a:lnTo>
                  <a:lnTo>
                    <a:pt x="3230" y="2374"/>
                  </a:lnTo>
                  <a:lnTo>
                    <a:pt x="3177" y="2445"/>
                  </a:lnTo>
                  <a:lnTo>
                    <a:pt x="3151" y="2506"/>
                  </a:lnTo>
                  <a:lnTo>
                    <a:pt x="3195" y="2533"/>
                  </a:lnTo>
                  <a:lnTo>
                    <a:pt x="3203" y="2577"/>
                  </a:lnTo>
                  <a:lnTo>
                    <a:pt x="3274" y="2630"/>
                  </a:lnTo>
                  <a:lnTo>
                    <a:pt x="1747" y="2683"/>
                  </a:lnTo>
                  <a:lnTo>
                    <a:pt x="1659" y="2683"/>
                  </a:lnTo>
                  <a:lnTo>
                    <a:pt x="1606" y="2656"/>
                  </a:lnTo>
                  <a:lnTo>
                    <a:pt x="1536" y="2639"/>
                  </a:lnTo>
                  <a:lnTo>
                    <a:pt x="1483" y="2683"/>
                  </a:lnTo>
                  <a:lnTo>
                    <a:pt x="1403" y="2683"/>
                  </a:lnTo>
                  <a:lnTo>
                    <a:pt x="1324" y="2692"/>
                  </a:lnTo>
                  <a:lnTo>
                    <a:pt x="1288" y="2727"/>
                  </a:lnTo>
                  <a:lnTo>
                    <a:pt x="1227" y="2727"/>
                  </a:lnTo>
                  <a:lnTo>
                    <a:pt x="1183" y="2692"/>
                  </a:lnTo>
                  <a:lnTo>
                    <a:pt x="1138" y="2674"/>
                  </a:lnTo>
                  <a:lnTo>
                    <a:pt x="1041" y="2683"/>
                  </a:lnTo>
                  <a:lnTo>
                    <a:pt x="980" y="2674"/>
                  </a:lnTo>
                  <a:lnTo>
                    <a:pt x="927" y="2603"/>
                  </a:lnTo>
                  <a:lnTo>
                    <a:pt x="883" y="2559"/>
                  </a:lnTo>
                  <a:lnTo>
                    <a:pt x="821" y="2533"/>
                  </a:lnTo>
                  <a:lnTo>
                    <a:pt x="821" y="2480"/>
                  </a:lnTo>
                  <a:lnTo>
                    <a:pt x="874" y="2445"/>
                  </a:lnTo>
                  <a:lnTo>
                    <a:pt x="883" y="2392"/>
                  </a:lnTo>
                  <a:lnTo>
                    <a:pt x="874" y="2321"/>
                  </a:lnTo>
                  <a:lnTo>
                    <a:pt x="909" y="2268"/>
                  </a:lnTo>
                  <a:lnTo>
                    <a:pt x="980" y="2224"/>
                  </a:lnTo>
                  <a:lnTo>
                    <a:pt x="1015" y="2171"/>
                  </a:lnTo>
                  <a:lnTo>
                    <a:pt x="997" y="2109"/>
                  </a:lnTo>
                  <a:lnTo>
                    <a:pt x="953" y="2092"/>
                  </a:lnTo>
                  <a:lnTo>
                    <a:pt x="900" y="2136"/>
                  </a:lnTo>
                  <a:lnTo>
                    <a:pt x="847" y="2118"/>
                  </a:lnTo>
                  <a:lnTo>
                    <a:pt x="803" y="2153"/>
                  </a:lnTo>
                  <a:lnTo>
                    <a:pt x="715" y="2145"/>
                  </a:lnTo>
                  <a:lnTo>
                    <a:pt x="671" y="2189"/>
                  </a:lnTo>
                  <a:lnTo>
                    <a:pt x="521" y="2127"/>
                  </a:lnTo>
                  <a:lnTo>
                    <a:pt x="459" y="2198"/>
                  </a:lnTo>
                  <a:lnTo>
                    <a:pt x="415" y="2145"/>
                  </a:lnTo>
                  <a:lnTo>
                    <a:pt x="344" y="2118"/>
                  </a:lnTo>
                  <a:lnTo>
                    <a:pt x="282" y="2118"/>
                  </a:lnTo>
                  <a:lnTo>
                    <a:pt x="256" y="2021"/>
                  </a:lnTo>
                  <a:lnTo>
                    <a:pt x="221" y="1968"/>
                  </a:lnTo>
                  <a:lnTo>
                    <a:pt x="177" y="1915"/>
                  </a:lnTo>
                  <a:lnTo>
                    <a:pt x="124" y="1871"/>
                  </a:lnTo>
                  <a:lnTo>
                    <a:pt x="53" y="1871"/>
                  </a:lnTo>
                  <a:lnTo>
                    <a:pt x="0" y="1836"/>
                  </a:lnTo>
                  <a:lnTo>
                    <a:pt x="388" y="1562"/>
                  </a:lnTo>
                  <a:lnTo>
                    <a:pt x="450" y="1527"/>
                  </a:lnTo>
                  <a:lnTo>
                    <a:pt x="538" y="1509"/>
                  </a:lnTo>
                  <a:lnTo>
                    <a:pt x="582" y="1430"/>
                  </a:lnTo>
                  <a:lnTo>
                    <a:pt x="662" y="1412"/>
                  </a:lnTo>
                  <a:lnTo>
                    <a:pt x="671" y="1342"/>
                  </a:lnTo>
                  <a:lnTo>
                    <a:pt x="662" y="1306"/>
                  </a:lnTo>
                  <a:lnTo>
                    <a:pt x="706" y="1271"/>
                  </a:lnTo>
                  <a:lnTo>
                    <a:pt x="653" y="1218"/>
                  </a:lnTo>
                  <a:lnTo>
                    <a:pt x="706" y="1156"/>
                  </a:lnTo>
                  <a:lnTo>
                    <a:pt x="759" y="1112"/>
                  </a:lnTo>
                  <a:lnTo>
                    <a:pt x="830" y="1121"/>
                  </a:lnTo>
                  <a:lnTo>
                    <a:pt x="821" y="1068"/>
                  </a:lnTo>
                  <a:lnTo>
                    <a:pt x="838" y="1024"/>
                  </a:lnTo>
                  <a:lnTo>
                    <a:pt x="785" y="971"/>
                  </a:lnTo>
                  <a:lnTo>
                    <a:pt x="838" y="918"/>
                  </a:lnTo>
                  <a:lnTo>
                    <a:pt x="909" y="909"/>
                  </a:lnTo>
                  <a:lnTo>
                    <a:pt x="962" y="865"/>
                  </a:lnTo>
                  <a:lnTo>
                    <a:pt x="1006" y="918"/>
                  </a:lnTo>
                  <a:lnTo>
                    <a:pt x="1059" y="892"/>
                  </a:lnTo>
                  <a:lnTo>
                    <a:pt x="1041" y="830"/>
                  </a:lnTo>
                  <a:lnTo>
                    <a:pt x="1112" y="848"/>
                  </a:lnTo>
                  <a:lnTo>
                    <a:pt x="1138" y="812"/>
                  </a:lnTo>
                  <a:lnTo>
                    <a:pt x="1147" y="759"/>
                  </a:lnTo>
                  <a:lnTo>
                    <a:pt x="1200" y="759"/>
                  </a:lnTo>
                  <a:lnTo>
                    <a:pt x="1227" y="706"/>
                  </a:lnTo>
                  <a:lnTo>
                    <a:pt x="1288" y="706"/>
                  </a:lnTo>
                  <a:lnTo>
                    <a:pt x="1288" y="671"/>
                  </a:lnTo>
                  <a:lnTo>
                    <a:pt x="1386" y="689"/>
                  </a:lnTo>
                  <a:lnTo>
                    <a:pt x="1456" y="680"/>
                  </a:lnTo>
                  <a:lnTo>
                    <a:pt x="1456" y="627"/>
                  </a:lnTo>
                  <a:lnTo>
                    <a:pt x="1465" y="556"/>
                  </a:lnTo>
                  <a:lnTo>
                    <a:pt x="1500" y="539"/>
                  </a:lnTo>
                  <a:lnTo>
                    <a:pt x="1553" y="583"/>
                  </a:lnTo>
                  <a:lnTo>
                    <a:pt x="1606" y="521"/>
                  </a:lnTo>
                  <a:lnTo>
                    <a:pt x="1677" y="556"/>
                  </a:lnTo>
                  <a:lnTo>
                    <a:pt x="1747" y="556"/>
                  </a:lnTo>
                  <a:lnTo>
                    <a:pt x="1827" y="512"/>
                  </a:lnTo>
                  <a:lnTo>
                    <a:pt x="1871" y="565"/>
                  </a:lnTo>
                  <a:lnTo>
                    <a:pt x="1924" y="539"/>
                  </a:lnTo>
                  <a:lnTo>
                    <a:pt x="1950" y="583"/>
                  </a:lnTo>
                  <a:lnTo>
                    <a:pt x="2012" y="556"/>
                  </a:lnTo>
                  <a:lnTo>
                    <a:pt x="2074" y="583"/>
                  </a:lnTo>
                  <a:lnTo>
                    <a:pt x="2118" y="530"/>
                  </a:lnTo>
                  <a:lnTo>
                    <a:pt x="2189" y="530"/>
                  </a:lnTo>
                  <a:lnTo>
                    <a:pt x="2277" y="530"/>
                  </a:lnTo>
                  <a:lnTo>
                    <a:pt x="2321" y="477"/>
                  </a:lnTo>
                  <a:lnTo>
                    <a:pt x="2383" y="486"/>
                  </a:lnTo>
                  <a:lnTo>
                    <a:pt x="2409" y="424"/>
                  </a:lnTo>
                  <a:lnTo>
                    <a:pt x="2497" y="442"/>
                  </a:lnTo>
                  <a:lnTo>
                    <a:pt x="2559" y="406"/>
                  </a:lnTo>
                  <a:lnTo>
                    <a:pt x="2789" y="406"/>
                  </a:lnTo>
                  <a:lnTo>
                    <a:pt x="2771" y="345"/>
                  </a:lnTo>
                  <a:lnTo>
                    <a:pt x="2859" y="327"/>
                  </a:lnTo>
                  <a:lnTo>
                    <a:pt x="2912" y="292"/>
                  </a:lnTo>
                  <a:lnTo>
                    <a:pt x="2903" y="239"/>
                  </a:lnTo>
                  <a:lnTo>
                    <a:pt x="2992" y="239"/>
                  </a:lnTo>
                  <a:lnTo>
                    <a:pt x="3000" y="195"/>
                  </a:lnTo>
                  <a:lnTo>
                    <a:pt x="3053" y="177"/>
                  </a:lnTo>
                  <a:lnTo>
                    <a:pt x="3124" y="177"/>
                  </a:lnTo>
                  <a:lnTo>
                    <a:pt x="3177" y="150"/>
                  </a:lnTo>
                  <a:lnTo>
                    <a:pt x="3239" y="168"/>
                  </a:lnTo>
                  <a:lnTo>
                    <a:pt x="3301" y="177"/>
                  </a:lnTo>
                  <a:lnTo>
                    <a:pt x="3371" y="168"/>
                  </a:lnTo>
                  <a:lnTo>
                    <a:pt x="3459" y="177"/>
                  </a:lnTo>
                  <a:lnTo>
                    <a:pt x="3512" y="186"/>
                  </a:lnTo>
                  <a:lnTo>
                    <a:pt x="3618" y="106"/>
                  </a:lnTo>
                  <a:lnTo>
                    <a:pt x="369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7" name="Freeform 7">
              <a:extLst>
                <a:ext uri="{FF2B5EF4-FFF2-40B4-BE49-F238E27FC236}">
                  <a16:creationId xmlns:a16="http://schemas.microsoft.com/office/drawing/2014/main" id="{2353610D-8A4B-478A-AB5B-089D2B4743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5337" y="2365375"/>
              <a:ext cx="1528763" cy="1436687"/>
            </a:xfrm>
            <a:custGeom>
              <a:avLst/>
              <a:gdLst>
                <a:gd name="T0" fmla="*/ 4007 w 4246"/>
                <a:gd name="T1" fmla="*/ 2285 h 3989"/>
                <a:gd name="T2" fmla="*/ 3998 w 4246"/>
                <a:gd name="T3" fmla="*/ 2100 h 3989"/>
                <a:gd name="T4" fmla="*/ 3936 w 4246"/>
                <a:gd name="T5" fmla="*/ 1862 h 3989"/>
                <a:gd name="T6" fmla="*/ 3874 w 4246"/>
                <a:gd name="T7" fmla="*/ 1667 h 3989"/>
                <a:gd name="T8" fmla="*/ 3874 w 4246"/>
                <a:gd name="T9" fmla="*/ 1447 h 3989"/>
                <a:gd name="T10" fmla="*/ 3927 w 4246"/>
                <a:gd name="T11" fmla="*/ 1279 h 3989"/>
                <a:gd name="T12" fmla="*/ 3883 w 4246"/>
                <a:gd name="T13" fmla="*/ 1129 h 3989"/>
                <a:gd name="T14" fmla="*/ 3839 w 4246"/>
                <a:gd name="T15" fmla="*/ 1014 h 3989"/>
                <a:gd name="T16" fmla="*/ 3998 w 4246"/>
                <a:gd name="T17" fmla="*/ 864 h 3989"/>
                <a:gd name="T18" fmla="*/ 4059 w 4246"/>
                <a:gd name="T19" fmla="*/ 706 h 3989"/>
                <a:gd name="T20" fmla="*/ 4042 w 4246"/>
                <a:gd name="T21" fmla="*/ 529 h 3989"/>
                <a:gd name="T22" fmla="*/ 4174 w 4246"/>
                <a:gd name="T23" fmla="*/ 309 h 3989"/>
                <a:gd name="T24" fmla="*/ 4174 w 4246"/>
                <a:gd name="T25" fmla="*/ 176 h 3989"/>
                <a:gd name="T26" fmla="*/ 4121 w 4246"/>
                <a:gd name="T27" fmla="*/ 35 h 3989"/>
                <a:gd name="T28" fmla="*/ 3918 w 4246"/>
                <a:gd name="T29" fmla="*/ 9 h 3989"/>
                <a:gd name="T30" fmla="*/ 3680 w 4246"/>
                <a:gd name="T31" fmla="*/ 61 h 3989"/>
                <a:gd name="T32" fmla="*/ 3468 w 4246"/>
                <a:gd name="T33" fmla="*/ 61 h 3989"/>
                <a:gd name="T34" fmla="*/ 3265 w 4246"/>
                <a:gd name="T35" fmla="*/ 88 h 3989"/>
                <a:gd name="T36" fmla="*/ 2992 w 4246"/>
                <a:gd name="T37" fmla="*/ 132 h 3989"/>
                <a:gd name="T38" fmla="*/ 2648 w 4246"/>
                <a:gd name="T39" fmla="*/ 123 h 3989"/>
                <a:gd name="T40" fmla="*/ 2321 w 4246"/>
                <a:gd name="T41" fmla="*/ 114 h 3989"/>
                <a:gd name="T42" fmla="*/ 2162 w 4246"/>
                <a:gd name="T43" fmla="*/ 220 h 3989"/>
                <a:gd name="T44" fmla="*/ 1986 w 4246"/>
                <a:gd name="T45" fmla="*/ 176 h 3989"/>
                <a:gd name="T46" fmla="*/ 1844 w 4246"/>
                <a:gd name="T47" fmla="*/ 291 h 3989"/>
                <a:gd name="T48" fmla="*/ 1624 w 4246"/>
                <a:gd name="T49" fmla="*/ 326 h 3989"/>
                <a:gd name="T50" fmla="*/ 1439 w 4246"/>
                <a:gd name="T51" fmla="*/ 344 h 3989"/>
                <a:gd name="T52" fmla="*/ 1297 w 4246"/>
                <a:gd name="T53" fmla="*/ 476 h 3989"/>
                <a:gd name="T54" fmla="*/ 1236 w 4246"/>
                <a:gd name="T55" fmla="*/ 626 h 3989"/>
                <a:gd name="T56" fmla="*/ 1103 w 4246"/>
                <a:gd name="T57" fmla="*/ 767 h 3989"/>
                <a:gd name="T58" fmla="*/ 927 w 4246"/>
                <a:gd name="T59" fmla="*/ 847 h 3989"/>
                <a:gd name="T60" fmla="*/ 618 w 4246"/>
                <a:gd name="T61" fmla="*/ 979 h 3989"/>
                <a:gd name="T62" fmla="*/ 441 w 4246"/>
                <a:gd name="T63" fmla="*/ 1173 h 3989"/>
                <a:gd name="T64" fmla="*/ 230 w 4246"/>
                <a:gd name="T65" fmla="*/ 1323 h 3989"/>
                <a:gd name="T66" fmla="*/ 62 w 4246"/>
                <a:gd name="T67" fmla="*/ 1562 h 3989"/>
                <a:gd name="T68" fmla="*/ 115 w 4246"/>
                <a:gd name="T69" fmla="*/ 3909 h 3989"/>
                <a:gd name="T70" fmla="*/ 327 w 4246"/>
                <a:gd name="T71" fmla="*/ 3909 h 3989"/>
                <a:gd name="T72" fmla="*/ 415 w 4246"/>
                <a:gd name="T73" fmla="*/ 3979 h 3989"/>
                <a:gd name="T74" fmla="*/ 591 w 4246"/>
                <a:gd name="T75" fmla="*/ 3935 h 3989"/>
                <a:gd name="T76" fmla="*/ 715 w 4246"/>
                <a:gd name="T77" fmla="*/ 3865 h 3989"/>
                <a:gd name="T78" fmla="*/ 891 w 4246"/>
                <a:gd name="T79" fmla="*/ 3873 h 3989"/>
                <a:gd name="T80" fmla="*/ 1024 w 4246"/>
                <a:gd name="T81" fmla="*/ 3706 h 3989"/>
                <a:gd name="T82" fmla="*/ 1006 w 4246"/>
                <a:gd name="T83" fmla="*/ 3582 h 3989"/>
                <a:gd name="T84" fmla="*/ 1183 w 4246"/>
                <a:gd name="T85" fmla="*/ 3485 h 3989"/>
                <a:gd name="T86" fmla="*/ 1138 w 4246"/>
                <a:gd name="T87" fmla="*/ 3335 h 3989"/>
                <a:gd name="T88" fmla="*/ 1315 w 4246"/>
                <a:gd name="T89" fmla="*/ 3229 h 3989"/>
                <a:gd name="T90" fmla="*/ 1394 w 4246"/>
                <a:gd name="T91" fmla="*/ 3194 h 3989"/>
                <a:gd name="T92" fmla="*/ 1500 w 4246"/>
                <a:gd name="T93" fmla="*/ 3123 h 3989"/>
                <a:gd name="T94" fmla="*/ 1641 w 4246"/>
                <a:gd name="T95" fmla="*/ 3070 h 3989"/>
                <a:gd name="T96" fmla="*/ 1809 w 4246"/>
                <a:gd name="T97" fmla="*/ 3044 h 3989"/>
                <a:gd name="T98" fmla="*/ 1853 w 4246"/>
                <a:gd name="T99" fmla="*/ 2903 h 3989"/>
                <a:gd name="T100" fmla="*/ 2030 w 4246"/>
                <a:gd name="T101" fmla="*/ 2920 h 3989"/>
                <a:gd name="T102" fmla="*/ 2224 w 4246"/>
                <a:gd name="T103" fmla="*/ 2929 h 3989"/>
                <a:gd name="T104" fmla="*/ 2365 w 4246"/>
                <a:gd name="T105" fmla="*/ 2920 h 3989"/>
                <a:gd name="T106" fmla="*/ 2542 w 4246"/>
                <a:gd name="T107" fmla="*/ 2894 h 3989"/>
                <a:gd name="T108" fmla="*/ 2736 w 4246"/>
                <a:gd name="T109" fmla="*/ 2850 h 3989"/>
                <a:gd name="T110" fmla="*/ 2912 w 4246"/>
                <a:gd name="T111" fmla="*/ 2770 h 3989"/>
                <a:gd name="T112" fmla="*/ 3212 w 4246"/>
                <a:gd name="T113" fmla="*/ 2691 h 3989"/>
                <a:gd name="T114" fmla="*/ 3345 w 4246"/>
                <a:gd name="T115" fmla="*/ 2603 h 3989"/>
                <a:gd name="T116" fmla="*/ 3477 w 4246"/>
                <a:gd name="T117" fmla="*/ 2541 h 3989"/>
                <a:gd name="T118" fmla="*/ 3654 w 4246"/>
                <a:gd name="T119" fmla="*/ 2541 h 3989"/>
                <a:gd name="T120" fmla="*/ 3865 w 4246"/>
                <a:gd name="T121" fmla="*/ 2550 h 3989"/>
                <a:gd name="T122" fmla="*/ 4033 w 4246"/>
                <a:gd name="T123" fmla="*/ 2347 h 3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46" h="3989">
                  <a:moveTo>
                    <a:pt x="4033" y="2347"/>
                  </a:moveTo>
                  <a:lnTo>
                    <a:pt x="4051" y="2303"/>
                  </a:lnTo>
                  <a:lnTo>
                    <a:pt x="4007" y="2285"/>
                  </a:lnTo>
                  <a:lnTo>
                    <a:pt x="4059" y="2197"/>
                  </a:lnTo>
                  <a:lnTo>
                    <a:pt x="4042" y="2144"/>
                  </a:lnTo>
                  <a:lnTo>
                    <a:pt x="3998" y="2100"/>
                  </a:lnTo>
                  <a:lnTo>
                    <a:pt x="4015" y="2012"/>
                  </a:lnTo>
                  <a:lnTo>
                    <a:pt x="3998" y="1941"/>
                  </a:lnTo>
                  <a:lnTo>
                    <a:pt x="3936" y="1862"/>
                  </a:lnTo>
                  <a:lnTo>
                    <a:pt x="3892" y="1809"/>
                  </a:lnTo>
                  <a:lnTo>
                    <a:pt x="3857" y="1729"/>
                  </a:lnTo>
                  <a:lnTo>
                    <a:pt x="3874" y="1667"/>
                  </a:lnTo>
                  <a:lnTo>
                    <a:pt x="3901" y="1606"/>
                  </a:lnTo>
                  <a:lnTo>
                    <a:pt x="3892" y="1509"/>
                  </a:lnTo>
                  <a:lnTo>
                    <a:pt x="3874" y="1447"/>
                  </a:lnTo>
                  <a:lnTo>
                    <a:pt x="3909" y="1394"/>
                  </a:lnTo>
                  <a:lnTo>
                    <a:pt x="3892" y="1323"/>
                  </a:lnTo>
                  <a:lnTo>
                    <a:pt x="3927" y="1279"/>
                  </a:lnTo>
                  <a:lnTo>
                    <a:pt x="3901" y="1235"/>
                  </a:lnTo>
                  <a:lnTo>
                    <a:pt x="3927" y="1182"/>
                  </a:lnTo>
                  <a:lnTo>
                    <a:pt x="3883" y="1129"/>
                  </a:lnTo>
                  <a:lnTo>
                    <a:pt x="3901" y="1094"/>
                  </a:lnTo>
                  <a:lnTo>
                    <a:pt x="3839" y="1067"/>
                  </a:lnTo>
                  <a:lnTo>
                    <a:pt x="3839" y="1014"/>
                  </a:lnTo>
                  <a:lnTo>
                    <a:pt x="3901" y="970"/>
                  </a:lnTo>
                  <a:lnTo>
                    <a:pt x="3945" y="917"/>
                  </a:lnTo>
                  <a:lnTo>
                    <a:pt x="3998" y="864"/>
                  </a:lnTo>
                  <a:lnTo>
                    <a:pt x="4051" y="811"/>
                  </a:lnTo>
                  <a:lnTo>
                    <a:pt x="4086" y="767"/>
                  </a:lnTo>
                  <a:lnTo>
                    <a:pt x="4059" y="706"/>
                  </a:lnTo>
                  <a:lnTo>
                    <a:pt x="4033" y="653"/>
                  </a:lnTo>
                  <a:lnTo>
                    <a:pt x="4068" y="591"/>
                  </a:lnTo>
                  <a:lnTo>
                    <a:pt x="4042" y="529"/>
                  </a:lnTo>
                  <a:lnTo>
                    <a:pt x="4086" y="432"/>
                  </a:lnTo>
                  <a:lnTo>
                    <a:pt x="4130" y="379"/>
                  </a:lnTo>
                  <a:lnTo>
                    <a:pt x="4174" y="309"/>
                  </a:lnTo>
                  <a:lnTo>
                    <a:pt x="4245" y="256"/>
                  </a:lnTo>
                  <a:lnTo>
                    <a:pt x="4236" y="194"/>
                  </a:lnTo>
                  <a:lnTo>
                    <a:pt x="4174" y="176"/>
                  </a:lnTo>
                  <a:lnTo>
                    <a:pt x="4139" y="114"/>
                  </a:lnTo>
                  <a:lnTo>
                    <a:pt x="4174" y="79"/>
                  </a:lnTo>
                  <a:lnTo>
                    <a:pt x="4121" y="35"/>
                  </a:lnTo>
                  <a:lnTo>
                    <a:pt x="4051" y="0"/>
                  </a:lnTo>
                  <a:lnTo>
                    <a:pt x="3971" y="0"/>
                  </a:lnTo>
                  <a:lnTo>
                    <a:pt x="3918" y="9"/>
                  </a:lnTo>
                  <a:lnTo>
                    <a:pt x="3821" y="35"/>
                  </a:lnTo>
                  <a:lnTo>
                    <a:pt x="3759" y="70"/>
                  </a:lnTo>
                  <a:lnTo>
                    <a:pt x="3680" y="61"/>
                  </a:lnTo>
                  <a:lnTo>
                    <a:pt x="3609" y="26"/>
                  </a:lnTo>
                  <a:lnTo>
                    <a:pt x="3539" y="26"/>
                  </a:lnTo>
                  <a:lnTo>
                    <a:pt x="3468" y="61"/>
                  </a:lnTo>
                  <a:lnTo>
                    <a:pt x="3433" y="106"/>
                  </a:lnTo>
                  <a:lnTo>
                    <a:pt x="3345" y="114"/>
                  </a:lnTo>
                  <a:lnTo>
                    <a:pt x="3265" y="88"/>
                  </a:lnTo>
                  <a:lnTo>
                    <a:pt x="3186" y="123"/>
                  </a:lnTo>
                  <a:lnTo>
                    <a:pt x="3133" y="159"/>
                  </a:lnTo>
                  <a:lnTo>
                    <a:pt x="2992" y="132"/>
                  </a:lnTo>
                  <a:lnTo>
                    <a:pt x="2815" y="176"/>
                  </a:lnTo>
                  <a:lnTo>
                    <a:pt x="2753" y="159"/>
                  </a:lnTo>
                  <a:lnTo>
                    <a:pt x="2648" y="123"/>
                  </a:lnTo>
                  <a:lnTo>
                    <a:pt x="2533" y="123"/>
                  </a:lnTo>
                  <a:lnTo>
                    <a:pt x="2427" y="123"/>
                  </a:lnTo>
                  <a:lnTo>
                    <a:pt x="2321" y="114"/>
                  </a:lnTo>
                  <a:lnTo>
                    <a:pt x="2250" y="106"/>
                  </a:lnTo>
                  <a:lnTo>
                    <a:pt x="2215" y="159"/>
                  </a:lnTo>
                  <a:lnTo>
                    <a:pt x="2162" y="220"/>
                  </a:lnTo>
                  <a:lnTo>
                    <a:pt x="2083" y="256"/>
                  </a:lnTo>
                  <a:lnTo>
                    <a:pt x="2030" y="229"/>
                  </a:lnTo>
                  <a:lnTo>
                    <a:pt x="1986" y="176"/>
                  </a:lnTo>
                  <a:lnTo>
                    <a:pt x="1950" y="211"/>
                  </a:lnTo>
                  <a:lnTo>
                    <a:pt x="1880" y="211"/>
                  </a:lnTo>
                  <a:lnTo>
                    <a:pt x="1844" y="291"/>
                  </a:lnTo>
                  <a:lnTo>
                    <a:pt x="1774" y="291"/>
                  </a:lnTo>
                  <a:lnTo>
                    <a:pt x="1739" y="335"/>
                  </a:lnTo>
                  <a:lnTo>
                    <a:pt x="1624" y="326"/>
                  </a:lnTo>
                  <a:lnTo>
                    <a:pt x="1527" y="335"/>
                  </a:lnTo>
                  <a:lnTo>
                    <a:pt x="1447" y="291"/>
                  </a:lnTo>
                  <a:lnTo>
                    <a:pt x="1439" y="344"/>
                  </a:lnTo>
                  <a:lnTo>
                    <a:pt x="1386" y="370"/>
                  </a:lnTo>
                  <a:lnTo>
                    <a:pt x="1359" y="441"/>
                  </a:lnTo>
                  <a:lnTo>
                    <a:pt x="1297" y="476"/>
                  </a:lnTo>
                  <a:lnTo>
                    <a:pt x="1280" y="529"/>
                  </a:lnTo>
                  <a:lnTo>
                    <a:pt x="1236" y="573"/>
                  </a:lnTo>
                  <a:lnTo>
                    <a:pt x="1236" y="626"/>
                  </a:lnTo>
                  <a:lnTo>
                    <a:pt x="1174" y="670"/>
                  </a:lnTo>
                  <a:lnTo>
                    <a:pt x="1165" y="723"/>
                  </a:lnTo>
                  <a:lnTo>
                    <a:pt x="1103" y="767"/>
                  </a:lnTo>
                  <a:lnTo>
                    <a:pt x="1077" y="811"/>
                  </a:lnTo>
                  <a:lnTo>
                    <a:pt x="997" y="820"/>
                  </a:lnTo>
                  <a:lnTo>
                    <a:pt x="927" y="847"/>
                  </a:lnTo>
                  <a:lnTo>
                    <a:pt x="821" y="847"/>
                  </a:lnTo>
                  <a:lnTo>
                    <a:pt x="715" y="917"/>
                  </a:lnTo>
                  <a:lnTo>
                    <a:pt x="618" y="979"/>
                  </a:lnTo>
                  <a:lnTo>
                    <a:pt x="547" y="1023"/>
                  </a:lnTo>
                  <a:lnTo>
                    <a:pt x="468" y="1076"/>
                  </a:lnTo>
                  <a:lnTo>
                    <a:pt x="441" y="1173"/>
                  </a:lnTo>
                  <a:lnTo>
                    <a:pt x="388" y="1217"/>
                  </a:lnTo>
                  <a:lnTo>
                    <a:pt x="300" y="1270"/>
                  </a:lnTo>
                  <a:lnTo>
                    <a:pt x="230" y="1323"/>
                  </a:lnTo>
                  <a:lnTo>
                    <a:pt x="150" y="1367"/>
                  </a:lnTo>
                  <a:lnTo>
                    <a:pt x="106" y="1482"/>
                  </a:lnTo>
                  <a:lnTo>
                    <a:pt x="62" y="1562"/>
                  </a:lnTo>
                  <a:lnTo>
                    <a:pt x="0" y="1614"/>
                  </a:lnTo>
                  <a:lnTo>
                    <a:pt x="71" y="3873"/>
                  </a:lnTo>
                  <a:lnTo>
                    <a:pt x="115" y="3909"/>
                  </a:lnTo>
                  <a:lnTo>
                    <a:pt x="194" y="3891"/>
                  </a:lnTo>
                  <a:lnTo>
                    <a:pt x="238" y="3917"/>
                  </a:lnTo>
                  <a:lnTo>
                    <a:pt x="327" y="3909"/>
                  </a:lnTo>
                  <a:lnTo>
                    <a:pt x="335" y="3953"/>
                  </a:lnTo>
                  <a:lnTo>
                    <a:pt x="415" y="3944"/>
                  </a:lnTo>
                  <a:lnTo>
                    <a:pt x="415" y="3979"/>
                  </a:lnTo>
                  <a:lnTo>
                    <a:pt x="503" y="3953"/>
                  </a:lnTo>
                  <a:lnTo>
                    <a:pt x="530" y="3988"/>
                  </a:lnTo>
                  <a:lnTo>
                    <a:pt x="591" y="3935"/>
                  </a:lnTo>
                  <a:lnTo>
                    <a:pt x="582" y="3882"/>
                  </a:lnTo>
                  <a:lnTo>
                    <a:pt x="627" y="3838"/>
                  </a:lnTo>
                  <a:lnTo>
                    <a:pt x="715" y="3865"/>
                  </a:lnTo>
                  <a:lnTo>
                    <a:pt x="741" y="3926"/>
                  </a:lnTo>
                  <a:lnTo>
                    <a:pt x="803" y="3891"/>
                  </a:lnTo>
                  <a:lnTo>
                    <a:pt x="891" y="3873"/>
                  </a:lnTo>
                  <a:lnTo>
                    <a:pt x="935" y="3794"/>
                  </a:lnTo>
                  <a:lnTo>
                    <a:pt x="1015" y="3776"/>
                  </a:lnTo>
                  <a:lnTo>
                    <a:pt x="1024" y="3706"/>
                  </a:lnTo>
                  <a:lnTo>
                    <a:pt x="1015" y="3670"/>
                  </a:lnTo>
                  <a:lnTo>
                    <a:pt x="1059" y="3635"/>
                  </a:lnTo>
                  <a:lnTo>
                    <a:pt x="1006" y="3582"/>
                  </a:lnTo>
                  <a:lnTo>
                    <a:pt x="1059" y="3520"/>
                  </a:lnTo>
                  <a:lnTo>
                    <a:pt x="1112" y="3476"/>
                  </a:lnTo>
                  <a:lnTo>
                    <a:pt x="1183" y="3485"/>
                  </a:lnTo>
                  <a:lnTo>
                    <a:pt x="1174" y="3432"/>
                  </a:lnTo>
                  <a:lnTo>
                    <a:pt x="1191" y="3388"/>
                  </a:lnTo>
                  <a:lnTo>
                    <a:pt x="1138" y="3335"/>
                  </a:lnTo>
                  <a:lnTo>
                    <a:pt x="1191" y="3282"/>
                  </a:lnTo>
                  <a:lnTo>
                    <a:pt x="1262" y="3273"/>
                  </a:lnTo>
                  <a:lnTo>
                    <a:pt x="1315" y="3229"/>
                  </a:lnTo>
                  <a:lnTo>
                    <a:pt x="1359" y="3282"/>
                  </a:lnTo>
                  <a:lnTo>
                    <a:pt x="1412" y="3256"/>
                  </a:lnTo>
                  <a:lnTo>
                    <a:pt x="1394" y="3194"/>
                  </a:lnTo>
                  <a:lnTo>
                    <a:pt x="1465" y="3212"/>
                  </a:lnTo>
                  <a:lnTo>
                    <a:pt x="1491" y="3176"/>
                  </a:lnTo>
                  <a:lnTo>
                    <a:pt x="1500" y="3123"/>
                  </a:lnTo>
                  <a:lnTo>
                    <a:pt x="1553" y="3123"/>
                  </a:lnTo>
                  <a:lnTo>
                    <a:pt x="1580" y="3070"/>
                  </a:lnTo>
                  <a:lnTo>
                    <a:pt x="1641" y="3070"/>
                  </a:lnTo>
                  <a:lnTo>
                    <a:pt x="1641" y="3035"/>
                  </a:lnTo>
                  <a:lnTo>
                    <a:pt x="1739" y="3053"/>
                  </a:lnTo>
                  <a:lnTo>
                    <a:pt x="1809" y="3044"/>
                  </a:lnTo>
                  <a:lnTo>
                    <a:pt x="1809" y="2991"/>
                  </a:lnTo>
                  <a:lnTo>
                    <a:pt x="1818" y="2920"/>
                  </a:lnTo>
                  <a:lnTo>
                    <a:pt x="1853" y="2903"/>
                  </a:lnTo>
                  <a:lnTo>
                    <a:pt x="1906" y="2947"/>
                  </a:lnTo>
                  <a:lnTo>
                    <a:pt x="1959" y="2885"/>
                  </a:lnTo>
                  <a:lnTo>
                    <a:pt x="2030" y="2920"/>
                  </a:lnTo>
                  <a:lnTo>
                    <a:pt x="2100" y="2920"/>
                  </a:lnTo>
                  <a:lnTo>
                    <a:pt x="2180" y="2876"/>
                  </a:lnTo>
                  <a:lnTo>
                    <a:pt x="2224" y="2929"/>
                  </a:lnTo>
                  <a:lnTo>
                    <a:pt x="2277" y="2903"/>
                  </a:lnTo>
                  <a:lnTo>
                    <a:pt x="2303" y="2947"/>
                  </a:lnTo>
                  <a:lnTo>
                    <a:pt x="2365" y="2920"/>
                  </a:lnTo>
                  <a:lnTo>
                    <a:pt x="2427" y="2947"/>
                  </a:lnTo>
                  <a:lnTo>
                    <a:pt x="2471" y="2894"/>
                  </a:lnTo>
                  <a:lnTo>
                    <a:pt x="2542" y="2894"/>
                  </a:lnTo>
                  <a:lnTo>
                    <a:pt x="2630" y="2894"/>
                  </a:lnTo>
                  <a:lnTo>
                    <a:pt x="2674" y="2841"/>
                  </a:lnTo>
                  <a:lnTo>
                    <a:pt x="2736" y="2850"/>
                  </a:lnTo>
                  <a:lnTo>
                    <a:pt x="2762" y="2788"/>
                  </a:lnTo>
                  <a:lnTo>
                    <a:pt x="2850" y="2806"/>
                  </a:lnTo>
                  <a:lnTo>
                    <a:pt x="2912" y="2770"/>
                  </a:lnTo>
                  <a:lnTo>
                    <a:pt x="3142" y="2770"/>
                  </a:lnTo>
                  <a:lnTo>
                    <a:pt x="3124" y="2709"/>
                  </a:lnTo>
                  <a:lnTo>
                    <a:pt x="3212" y="2691"/>
                  </a:lnTo>
                  <a:lnTo>
                    <a:pt x="3265" y="2656"/>
                  </a:lnTo>
                  <a:lnTo>
                    <a:pt x="3256" y="2603"/>
                  </a:lnTo>
                  <a:lnTo>
                    <a:pt x="3345" y="2603"/>
                  </a:lnTo>
                  <a:lnTo>
                    <a:pt x="3353" y="2559"/>
                  </a:lnTo>
                  <a:lnTo>
                    <a:pt x="3406" y="2541"/>
                  </a:lnTo>
                  <a:lnTo>
                    <a:pt x="3477" y="2541"/>
                  </a:lnTo>
                  <a:lnTo>
                    <a:pt x="3530" y="2514"/>
                  </a:lnTo>
                  <a:lnTo>
                    <a:pt x="3592" y="2532"/>
                  </a:lnTo>
                  <a:lnTo>
                    <a:pt x="3654" y="2541"/>
                  </a:lnTo>
                  <a:lnTo>
                    <a:pt x="3724" y="2532"/>
                  </a:lnTo>
                  <a:lnTo>
                    <a:pt x="3812" y="2541"/>
                  </a:lnTo>
                  <a:lnTo>
                    <a:pt x="3865" y="2550"/>
                  </a:lnTo>
                  <a:lnTo>
                    <a:pt x="3971" y="2470"/>
                  </a:lnTo>
                  <a:lnTo>
                    <a:pt x="4051" y="2364"/>
                  </a:lnTo>
                  <a:lnTo>
                    <a:pt x="4033" y="234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8" name="Freeform 8">
              <a:extLst>
                <a:ext uri="{FF2B5EF4-FFF2-40B4-BE49-F238E27FC236}">
                  <a16:creationId xmlns:a16="http://schemas.microsoft.com/office/drawing/2014/main" id="{7B2D8FA9-179B-4AB1-839E-9972A4BEC3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8837" y="0"/>
              <a:ext cx="1044575" cy="809625"/>
            </a:xfrm>
            <a:custGeom>
              <a:avLst/>
              <a:gdLst>
                <a:gd name="T0" fmla="*/ 1085 w 2903"/>
                <a:gd name="T1" fmla="*/ 2188 h 2251"/>
                <a:gd name="T2" fmla="*/ 1085 w 2903"/>
                <a:gd name="T3" fmla="*/ 2091 h 2251"/>
                <a:gd name="T4" fmla="*/ 1164 w 2903"/>
                <a:gd name="T5" fmla="*/ 1994 h 2251"/>
                <a:gd name="T6" fmla="*/ 1234 w 2903"/>
                <a:gd name="T7" fmla="*/ 1844 h 2251"/>
                <a:gd name="T8" fmla="*/ 1287 w 2903"/>
                <a:gd name="T9" fmla="*/ 1712 h 2251"/>
                <a:gd name="T10" fmla="*/ 1340 w 2903"/>
                <a:gd name="T11" fmla="*/ 1597 h 2251"/>
                <a:gd name="T12" fmla="*/ 1516 w 2903"/>
                <a:gd name="T13" fmla="*/ 1465 h 2251"/>
                <a:gd name="T14" fmla="*/ 1675 w 2903"/>
                <a:gd name="T15" fmla="*/ 1394 h 2251"/>
                <a:gd name="T16" fmla="*/ 1834 w 2903"/>
                <a:gd name="T17" fmla="*/ 1138 h 2251"/>
                <a:gd name="T18" fmla="*/ 1922 w 2903"/>
                <a:gd name="T19" fmla="*/ 1006 h 2251"/>
                <a:gd name="T20" fmla="*/ 1993 w 2903"/>
                <a:gd name="T21" fmla="*/ 891 h 2251"/>
                <a:gd name="T22" fmla="*/ 2249 w 2903"/>
                <a:gd name="T23" fmla="*/ 838 h 2251"/>
                <a:gd name="T24" fmla="*/ 2478 w 2903"/>
                <a:gd name="T25" fmla="*/ 759 h 2251"/>
                <a:gd name="T26" fmla="*/ 2664 w 2903"/>
                <a:gd name="T27" fmla="*/ 671 h 2251"/>
                <a:gd name="T28" fmla="*/ 2823 w 2903"/>
                <a:gd name="T29" fmla="*/ 538 h 2251"/>
                <a:gd name="T30" fmla="*/ 2893 w 2903"/>
                <a:gd name="T31" fmla="*/ 406 h 2251"/>
                <a:gd name="T32" fmla="*/ 2796 w 2903"/>
                <a:gd name="T33" fmla="*/ 238 h 2251"/>
                <a:gd name="T34" fmla="*/ 2611 w 2903"/>
                <a:gd name="T35" fmla="*/ 115 h 2251"/>
                <a:gd name="T36" fmla="*/ 2364 w 2903"/>
                <a:gd name="T37" fmla="*/ 18 h 2251"/>
                <a:gd name="T38" fmla="*/ 2187 w 2903"/>
                <a:gd name="T39" fmla="*/ 9 h 2251"/>
                <a:gd name="T40" fmla="*/ 2187 w 2903"/>
                <a:gd name="T41" fmla="*/ 124 h 2251"/>
                <a:gd name="T42" fmla="*/ 2055 w 2903"/>
                <a:gd name="T43" fmla="*/ 168 h 2251"/>
                <a:gd name="T44" fmla="*/ 2046 w 2903"/>
                <a:gd name="T45" fmla="*/ 291 h 2251"/>
                <a:gd name="T46" fmla="*/ 1914 w 2903"/>
                <a:gd name="T47" fmla="*/ 362 h 2251"/>
                <a:gd name="T48" fmla="*/ 1799 w 2903"/>
                <a:gd name="T49" fmla="*/ 282 h 2251"/>
                <a:gd name="T50" fmla="*/ 1728 w 2903"/>
                <a:gd name="T51" fmla="*/ 450 h 2251"/>
                <a:gd name="T52" fmla="*/ 1631 w 2903"/>
                <a:gd name="T53" fmla="*/ 644 h 2251"/>
                <a:gd name="T54" fmla="*/ 1472 w 2903"/>
                <a:gd name="T55" fmla="*/ 724 h 2251"/>
                <a:gd name="T56" fmla="*/ 1340 w 2903"/>
                <a:gd name="T57" fmla="*/ 821 h 2251"/>
                <a:gd name="T58" fmla="*/ 1172 w 2903"/>
                <a:gd name="T59" fmla="*/ 812 h 2251"/>
                <a:gd name="T60" fmla="*/ 1041 w 2903"/>
                <a:gd name="T61" fmla="*/ 856 h 2251"/>
                <a:gd name="T62" fmla="*/ 873 w 2903"/>
                <a:gd name="T63" fmla="*/ 962 h 2251"/>
                <a:gd name="T64" fmla="*/ 732 w 2903"/>
                <a:gd name="T65" fmla="*/ 1068 h 2251"/>
                <a:gd name="T66" fmla="*/ 661 w 2903"/>
                <a:gd name="T67" fmla="*/ 1174 h 2251"/>
                <a:gd name="T68" fmla="*/ 511 w 2903"/>
                <a:gd name="T69" fmla="*/ 1253 h 2251"/>
                <a:gd name="T70" fmla="*/ 353 w 2903"/>
                <a:gd name="T71" fmla="*/ 1324 h 2251"/>
                <a:gd name="T72" fmla="*/ 114 w 2903"/>
                <a:gd name="T73" fmla="*/ 1332 h 2251"/>
                <a:gd name="T74" fmla="*/ 17 w 2903"/>
                <a:gd name="T75" fmla="*/ 1474 h 2251"/>
                <a:gd name="T76" fmla="*/ 0 w 2903"/>
                <a:gd name="T77" fmla="*/ 1668 h 2251"/>
                <a:gd name="T78" fmla="*/ 70 w 2903"/>
                <a:gd name="T79" fmla="*/ 1765 h 2251"/>
                <a:gd name="T80" fmla="*/ 176 w 2903"/>
                <a:gd name="T81" fmla="*/ 1800 h 2251"/>
                <a:gd name="T82" fmla="*/ 414 w 2903"/>
                <a:gd name="T83" fmla="*/ 1765 h 2251"/>
                <a:gd name="T84" fmla="*/ 467 w 2903"/>
                <a:gd name="T85" fmla="*/ 1844 h 2251"/>
                <a:gd name="T86" fmla="*/ 556 w 2903"/>
                <a:gd name="T87" fmla="*/ 1879 h 2251"/>
                <a:gd name="T88" fmla="*/ 661 w 2903"/>
                <a:gd name="T89" fmla="*/ 1959 h 2251"/>
                <a:gd name="T90" fmla="*/ 688 w 2903"/>
                <a:gd name="T91" fmla="*/ 2074 h 2251"/>
                <a:gd name="T92" fmla="*/ 591 w 2903"/>
                <a:gd name="T93" fmla="*/ 2188 h 2251"/>
                <a:gd name="T94" fmla="*/ 661 w 2903"/>
                <a:gd name="T95" fmla="*/ 2250 h 2251"/>
                <a:gd name="T96" fmla="*/ 812 w 2903"/>
                <a:gd name="T97" fmla="*/ 2215 h 2251"/>
                <a:gd name="T98" fmla="*/ 953 w 2903"/>
                <a:gd name="T99" fmla="*/ 2224 h 2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03" h="2251">
                  <a:moveTo>
                    <a:pt x="1032" y="2241"/>
                  </a:moveTo>
                  <a:lnTo>
                    <a:pt x="1085" y="2188"/>
                  </a:lnTo>
                  <a:lnTo>
                    <a:pt x="1085" y="2144"/>
                  </a:lnTo>
                  <a:lnTo>
                    <a:pt x="1085" y="2091"/>
                  </a:lnTo>
                  <a:lnTo>
                    <a:pt x="1129" y="2047"/>
                  </a:lnTo>
                  <a:lnTo>
                    <a:pt x="1164" y="1994"/>
                  </a:lnTo>
                  <a:lnTo>
                    <a:pt x="1190" y="1941"/>
                  </a:lnTo>
                  <a:lnTo>
                    <a:pt x="1234" y="1844"/>
                  </a:lnTo>
                  <a:lnTo>
                    <a:pt x="1261" y="1774"/>
                  </a:lnTo>
                  <a:lnTo>
                    <a:pt x="1287" y="1712"/>
                  </a:lnTo>
                  <a:lnTo>
                    <a:pt x="1340" y="1659"/>
                  </a:lnTo>
                  <a:lnTo>
                    <a:pt x="1340" y="1597"/>
                  </a:lnTo>
                  <a:lnTo>
                    <a:pt x="1428" y="1527"/>
                  </a:lnTo>
                  <a:lnTo>
                    <a:pt x="1516" y="1465"/>
                  </a:lnTo>
                  <a:lnTo>
                    <a:pt x="1622" y="1447"/>
                  </a:lnTo>
                  <a:lnTo>
                    <a:pt x="1675" y="1394"/>
                  </a:lnTo>
                  <a:lnTo>
                    <a:pt x="1728" y="1315"/>
                  </a:lnTo>
                  <a:lnTo>
                    <a:pt x="1834" y="1138"/>
                  </a:lnTo>
                  <a:lnTo>
                    <a:pt x="1869" y="1076"/>
                  </a:lnTo>
                  <a:lnTo>
                    <a:pt x="1922" y="1006"/>
                  </a:lnTo>
                  <a:lnTo>
                    <a:pt x="1940" y="953"/>
                  </a:lnTo>
                  <a:lnTo>
                    <a:pt x="1993" y="891"/>
                  </a:lnTo>
                  <a:lnTo>
                    <a:pt x="2090" y="865"/>
                  </a:lnTo>
                  <a:lnTo>
                    <a:pt x="2249" y="838"/>
                  </a:lnTo>
                  <a:lnTo>
                    <a:pt x="2337" y="794"/>
                  </a:lnTo>
                  <a:lnTo>
                    <a:pt x="2478" y="759"/>
                  </a:lnTo>
                  <a:lnTo>
                    <a:pt x="2567" y="732"/>
                  </a:lnTo>
                  <a:lnTo>
                    <a:pt x="2664" y="671"/>
                  </a:lnTo>
                  <a:lnTo>
                    <a:pt x="2708" y="591"/>
                  </a:lnTo>
                  <a:lnTo>
                    <a:pt x="2823" y="538"/>
                  </a:lnTo>
                  <a:lnTo>
                    <a:pt x="2902" y="476"/>
                  </a:lnTo>
                  <a:lnTo>
                    <a:pt x="2893" y="406"/>
                  </a:lnTo>
                  <a:lnTo>
                    <a:pt x="2840" y="309"/>
                  </a:lnTo>
                  <a:lnTo>
                    <a:pt x="2796" y="238"/>
                  </a:lnTo>
                  <a:lnTo>
                    <a:pt x="2717" y="168"/>
                  </a:lnTo>
                  <a:lnTo>
                    <a:pt x="2611" y="115"/>
                  </a:lnTo>
                  <a:lnTo>
                    <a:pt x="2478" y="71"/>
                  </a:lnTo>
                  <a:lnTo>
                    <a:pt x="2364" y="18"/>
                  </a:lnTo>
                  <a:lnTo>
                    <a:pt x="2284" y="0"/>
                  </a:lnTo>
                  <a:lnTo>
                    <a:pt x="2187" y="9"/>
                  </a:lnTo>
                  <a:lnTo>
                    <a:pt x="2134" y="62"/>
                  </a:lnTo>
                  <a:lnTo>
                    <a:pt x="2187" y="124"/>
                  </a:lnTo>
                  <a:lnTo>
                    <a:pt x="2161" y="185"/>
                  </a:lnTo>
                  <a:lnTo>
                    <a:pt x="2055" y="168"/>
                  </a:lnTo>
                  <a:lnTo>
                    <a:pt x="1993" y="212"/>
                  </a:lnTo>
                  <a:lnTo>
                    <a:pt x="2046" y="291"/>
                  </a:lnTo>
                  <a:lnTo>
                    <a:pt x="2020" y="353"/>
                  </a:lnTo>
                  <a:lnTo>
                    <a:pt x="1914" y="362"/>
                  </a:lnTo>
                  <a:lnTo>
                    <a:pt x="1869" y="291"/>
                  </a:lnTo>
                  <a:lnTo>
                    <a:pt x="1799" y="282"/>
                  </a:lnTo>
                  <a:lnTo>
                    <a:pt x="1737" y="309"/>
                  </a:lnTo>
                  <a:lnTo>
                    <a:pt x="1728" y="450"/>
                  </a:lnTo>
                  <a:lnTo>
                    <a:pt x="1667" y="574"/>
                  </a:lnTo>
                  <a:lnTo>
                    <a:pt x="1631" y="644"/>
                  </a:lnTo>
                  <a:lnTo>
                    <a:pt x="1534" y="688"/>
                  </a:lnTo>
                  <a:lnTo>
                    <a:pt x="1472" y="724"/>
                  </a:lnTo>
                  <a:lnTo>
                    <a:pt x="1437" y="776"/>
                  </a:lnTo>
                  <a:lnTo>
                    <a:pt x="1340" y="821"/>
                  </a:lnTo>
                  <a:lnTo>
                    <a:pt x="1243" y="803"/>
                  </a:lnTo>
                  <a:lnTo>
                    <a:pt x="1172" y="812"/>
                  </a:lnTo>
                  <a:lnTo>
                    <a:pt x="1120" y="847"/>
                  </a:lnTo>
                  <a:lnTo>
                    <a:pt x="1041" y="856"/>
                  </a:lnTo>
                  <a:lnTo>
                    <a:pt x="953" y="909"/>
                  </a:lnTo>
                  <a:lnTo>
                    <a:pt x="873" y="962"/>
                  </a:lnTo>
                  <a:lnTo>
                    <a:pt x="820" y="1041"/>
                  </a:lnTo>
                  <a:lnTo>
                    <a:pt x="732" y="1068"/>
                  </a:lnTo>
                  <a:lnTo>
                    <a:pt x="661" y="1112"/>
                  </a:lnTo>
                  <a:lnTo>
                    <a:pt x="661" y="1174"/>
                  </a:lnTo>
                  <a:lnTo>
                    <a:pt x="564" y="1191"/>
                  </a:lnTo>
                  <a:lnTo>
                    <a:pt x="511" y="1253"/>
                  </a:lnTo>
                  <a:lnTo>
                    <a:pt x="441" y="1306"/>
                  </a:lnTo>
                  <a:lnTo>
                    <a:pt x="353" y="1324"/>
                  </a:lnTo>
                  <a:lnTo>
                    <a:pt x="211" y="1324"/>
                  </a:lnTo>
                  <a:lnTo>
                    <a:pt x="114" y="1332"/>
                  </a:lnTo>
                  <a:lnTo>
                    <a:pt x="97" y="1394"/>
                  </a:lnTo>
                  <a:lnTo>
                    <a:pt x="17" y="1474"/>
                  </a:lnTo>
                  <a:lnTo>
                    <a:pt x="8" y="1571"/>
                  </a:lnTo>
                  <a:lnTo>
                    <a:pt x="0" y="1668"/>
                  </a:lnTo>
                  <a:lnTo>
                    <a:pt x="26" y="1729"/>
                  </a:lnTo>
                  <a:lnTo>
                    <a:pt x="70" y="1765"/>
                  </a:lnTo>
                  <a:lnTo>
                    <a:pt x="61" y="1809"/>
                  </a:lnTo>
                  <a:lnTo>
                    <a:pt x="176" y="1800"/>
                  </a:lnTo>
                  <a:lnTo>
                    <a:pt x="300" y="1765"/>
                  </a:lnTo>
                  <a:lnTo>
                    <a:pt x="414" y="1765"/>
                  </a:lnTo>
                  <a:lnTo>
                    <a:pt x="476" y="1774"/>
                  </a:lnTo>
                  <a:lnTo>
                    <a:pt x="467" y="1844"/>
                  </a:lnTo>
                  <a:lnTo>
                    <a:pt x="450" y="1915"/>
                  </a:lnTo>
                  <a:lnTo>
                    <a:pt x="556" y="1879"/>
                  </a:lnTo>
                  <a:lnTo>
                    <a:pt x="600" y="1941"/>
                  </a:lnTo>
                  <a:lnTo>
                    <a:pt x="661" y="1959"/>
                  </a:lnTo>
                  <a:lnTo>
                    <a:pt x="706" y="2012"/>
                  </a:lnTo>
                  <a:lnTo>
                    <a:pt x="688" y="2074"/>
                  </a:lnTo>
                  <a:lnTo>
                    <a:pt x="644" y="2118"/>
                  </a:lnTo>
                  <a:lnTo>
                    <a:pt x="591" y="2188"/>
                  </a:lnTo>
                  <a:lnTo>
                    <a:pt x="653" y="2206"/>
                  </a:lnTo>
                  <a:lnTo>
                    <a:pt x="661" y="2250"/>
                  </a:lnTo>
                  <a:lnTo>
                    <a:pt x="732" y="2215"/>
                  </a:lnTo>
                  <a:lnTo>
                    <a:pt x="812" y="2215"/>
                  </a:lnTo>
                  <a:lnTo>
                    <a:pt x="864" y="2232"/>
                  </a:lnTo>
                  <a:lnTo>
                    <a:pt x="953" y="2224"/>
                  </a:lnTo>
                  <a:lnTo>
                    <a:pt x="1032" y="224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9" name="Freeform 9">
              <a:extLst>
                <a:ext uri="{FF2B5EF4-FFF2-40B4-BE49-F238E27FC236}">
                  <a16:creationId xmlns:a16="http://schemas.microsoft.com/office/drawing/2014/main" id="{EF548C58-D351-4F51-8F57-0B8F682C07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8612" y="466725"/>
              <a:ext cx="577850" cy="906462"/>
            </a:xfrm>
            <a:custGeom>
              <a:avLst/>
              <a:gdLst>
                <a:gd name="T0" fmla="*/ 1535 w 1607"/>
                <a:gd name="T1" fmla="*/ 556 h 2516"/>
                <a:gd name="T2" fmla="*/ 1553 w 1607"/>
                <a:gd name="T3" fmla="*/ 680 h 2516"/>
                <a:gd name="T4" fmla="*/ 1580 w 1607"/>
                <a:gd name="T5" fmla="*/ 821 h 2516"/>
                <a:gd name="T6" fmla="*/ 1491 w 1607"/>
                <a:gd name="T7" fmla="*/ 909 h 2516"/>
                <a:gd name="T8" fmla="*/ 1341 w 1607"/>
                <a:gd name="T9" fmla="*/ 962 h 2516"/>
                <a:gd name="T10" fmla="*/ 1165 w 1607"/>
                <a:gd name="T11" fmla="*/ 1041 h 2516"/>
                <a:gd name="T12" fmla="*/ 1085 w 1607"/>
                <a:gd name="T13" fmla="*/ 1156 h 2516"/>
                <a:gd name="T14" fmla="*/ 1041 w 1607"/>
                <a:gd name="T15" fmla="*/ 1324 h 2516"/>
                <a:gd name="T16" fmla="*/ 1138 w 1607"/>
                <a:gd name="T17" fmla="*/ 1482 h 2516"/>
                <a:gd name="T18" fmla="*/ 1324 w 1607"/>
                <a:gd name="T19" fmla="*/ 1632 h 2516"/>
                <a:gd name="T20" fmla="*/ 1403 w 1607"/>
                <a:gd name="T21" fmla="*/ 1791 h 2516"/>
                <a:gd name="T22" fmla="*/ 1306 w 1607"/>
                <a:gd name="T23" fmla="*/ 1844 h 2516"/>
                <a:gd name="T24" fmla="*/ 1103 w 1607"/>
                <a:gd name="T25" fmla="*/ 1844 h 2516"/>
                <a:gd name="T26" fmla="*/ 1041 w 1607"/>
                <a:gd name="T27" fmla="*/ 1932 h 2516"/>
                <a:gd name="T28" fmla="*/ 1041 w 1607"/>
                <a:gd name="T29" fmla="*/ 1994 h 2516"/>
                <a:gd name="T30" fmla="*/ 1174 w 1607"/>
                <a:gd name="T31" fmla="*/ 2083 h 2516"/>
                <a:gd name="T32" fmla="*/ 1209 w 1607"/>
                <a:gd name="T33" fmla="*/ 2215 h 2516"/>
                <a:gd name="T34" fmla="*/ 1262 w 1607"/>
                <a:gd name="T35" fmla="*/ 2277 h 2516"/>
                <a:gd name="T36" fmla="*/ 1315 w 1607"/>
                <a:gd name="T37" fmla="*/ 2330 h 2516"/>
                <a:gd name="T38" fmla="*/ 1394 w 1607"/>
                <a:gd name="T39" fmla="*/ 2391 h 2516"/>
                <a:gd name="T40" fmla="*/ 1341 w 1607"/>
                <a:gd name="T41" fmla="*/ 2515 h 2516"/>
                <a:gd name="T42" fmla="*/ 1174 w 1607"/>
                <a:gd name="T43" fmla="*/ 2497 h 2516"/>
                <a:gd name="T44" fmla="*/ 1068 w 1607"/>
                <a:gd name="T45" fmla="*/ 2506 h 2516"/>
                <a:gd name="T46" fmla="*/ 971 w 1607"/>
                <a:gd name="T47" fmla="*/ 2427 h 2516"/>
                <a:gd name="T48" fmla="*/ 821 w 1607"/>
                <a:gd name="T49" fmla="*/ 2347 h 2516"/>
                <a:gd name="T50" fmla="*/ 732 w 1607"/>
                <a:gd name="T51" fmla="*/ 2250 h 2516"/>
                <a:gd name="T52" fmla="*/ 635 w 1607"/>
                <a:gd name="T53" fmla="*/ 2180 h 2516"/>
                <a:gd name="T54" fmla="*/ 485 w 1607"/>
                <a:gd name="T55" fmla="*/ 2206 h 2516"/>
                <a:gd name="T56" fmla="*/ 362 w 1607"/>
                <a:gd name="T57" fmla="*/ 2083 h 2516"/>
                <a:gd name="T58" fmla="*/ 212 w 1607"/>
                <a:gd name="T59" fmla="*/ 2056 h 2516"/>
                <a:gd name="T60" fmla="*/ 221 w 1607"/>
                <a:gd name="T61" fmla="*/ 1915 h 2516"/>
                <a:gd name="T62" fmla="*/ 194 w 1607"/>
                <a:gd name="T63" fmla="*/ 1818 h 2516"/>
                <a:gd name="T64" fmla="*/ 238 w 1607"/>
                <a:gd name="T65" fmla="*/ 1685 h 2516"/>
                <a:gd name="T66" fmla="*/ 141 w 1607"/>
                <a:gd name="T67" fmla="*/ 1632 h 2516"/>
                <a:gd name="T68" fmla="*/ 115 w 1607"/>
                <a:gd name="T69" fmla="*/ 1518 h 2516"/>
                <a:gd name="T70" fmla="*/ 185 w 1607"/>
                <a:gd name="T71" fmla="*/ 1438 h 2516"/>
                <a:gd name="T72" fmla="*/ 70 w 1607"/>
                <a:gd name="T73" fmla="*/ 1332 h 2516"/>
                <a:gd name="T74" fmla="*/ 53 w 1607"/>
                <a:gd name="T75" fmla="*/ 1244 h 2516"/>
                <a:gd name="T76" fmla="*/ 79 w 1607"/>
                <a:gd name="T77" fmla="*/ 1130 h 2516"/>
                <a:gd name="T78" fmla="*/ 123 w 1607"/>
                <a:gd name="T79" fmla="*/ 1024 h 2516"/>
                <a:gd name="T80" fmla="*/ 159 w 1607"/>
                <a:gd name="T81" fmla="*/ 900 h 2516"/>
                <a:gd name="T82" fmla="*/ 229 w 1607"/>
                <a:gd name="T83" fmla="*/ 785 h 2516"/>
                <a:gd name="T84" fmla="*/ 212 w 1607"/>
                <a:gd name="T85" fmla="*/ 662 h 2516"/>
                <a:gd name="T86" fmla="*/ 221 w 1607"/>
                <a:gd name="T87" fmla="*/ 538 h 2516"/>
                <a:gd name="T88" fmla="*/ 273 w 1607"/>
                <a:gd name="T89" fmla="*/ 397 h 2516"/>
                <a:gd name="T90" fmla="*/ 423 w 1607"/>
                <a:gd name="T91" fmla="*/ 371 h 2516"/>
                <a:gd name="T92" fmla="*/ 626 w 1607"/>
                <a:gd name="T93" fmla="*/ 397 h 2516"/>
                <a:gd name="T94" fmla="*/ 856 w 1607"/>
                <a:gd name="T95" fmla="*/ 344 h 2516"/>
                <a:gd name="T96" fmla="*/ 838 w 1607"/>
                <a:gd name="T97" fmla="*/ 141 h 2516"/>
                <a:gd name="T98" fmla="*/ 909 w 1607"/>
                <a:gd name="T99" fmla="*/ 62 h 2516"/>
                <a:gd name="T100" fmla="*/ 997 w 1607"/>
                <a:gd name="T101" fmla="*/ 0 h 2516"/>
                <a:gd name="T102" fmla="*/ 1129 w 1607"/>
                <a:gd name="T103" fmla="*/ 27 h 2516"/>
                <a:gd name="T104" fmla="*/ 1332 w 1607"/>
                <a:gd name="T105" fmla="*/ 62 h 2516"/>
                <a:gd name="T106" fmla="*/ 1518 w 1607"/>
                <a:gd name="T107" fmla="*/ 53 h 2516"/>
                <a:gd name="T108" fmla="*/ 1571 w 1607"/>
                <a:gd name="T109" fmla="*/ 97 h 2516"/>
                <a:gd name="T110" fmla="*/ 1482 w 1607"/>
                <a:gd name="T111" fmla="*/ 274 h 2516"/>
                <a:gd name="T112" fmla="*/ 1500 w 1607"/>
                <a:gd name="T113" fmla="*/ 432 h 2516"/>
                <a:gd name="T114" fmla="*/ 1535 w 1607"/>
                <a:gd name="T115" fmla="*/ 512 h 2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7" h="2516">
                  <a:moveTo>
                    <a:pt x="1491" y="556"/>
                  </a:moveTo>
                  <a:lnTo>
                    <a:pt x="1535" y="556"/>
                  </a:lnTo>
                  <a:lnTo>
                    <a:pt x="1606" y="600"/>
                  </a:lnTo>
                  <a:lnTo>
                    <a:pt x="1553" y="680"/>
                  </a:lnTo>
                  <a:lnTo>
                    <a:pt x="1571" y="741"/>
                  </a:lnTo>
                  <a:lnTo>
                    <a:pt x="1580" y="821"/>
                  </a:lnTo>
                  <a:lnTo>
                    <a:pt x="1509" y="847"/>
                  </a:lnTo>
                  <a:lnTo>
                    <a:pt x="1491" y="909"/>
                  </a:lnTo>
                  <a:lnTo>
                    <a:pt x="1421" y="927"/>
                  </a:lnTo>
                  <a:lnTo>
                    <a:pt x="1341" y="962"/>
                  </a:lnTo>
                  <a:lnTo>
                    <a:pt x="1244" y="971"/>
                  </a:lnTo>
                  <a:lnTo>
                    <a:pt x="1165" y="1041"/>
                  </a:lnTo>
                  <a:lnTo>
                    <a:pt x="1138" y="1112"/>
                  </a:lnTo>
                  <a:lnTo>
                    <a:pt x="1085" y="1156"/>
                  </a:lnTo>
                  <a:lnTo>
                    <a:pt x="1041" y="1218"/>
                  </a:lnTo>
                  <a:lnTo>
                    <a:pt x="1041" y="1324"/>
                  </a:lnTo>
                  <a:lnTo>
                    <a:pt x="1059" y="1403"/>
                  </a:lnTo>
                  <a:lnTo>
                    <a:pt x="1138" y="1482"/>
                  </a:lnTo>
                  <a:lnTo>
                    <a:pt x="1235" y="1553"/>
                  </a:lnTo>
                  <a:lnTo>
                    <a:pt x="1324" y="1632"/>
                  </a:lnTo>
                  <a:lnTo>
                    <a:pt x="1377" y="1721"/>
                  </a:lnTo>
                  <a:lnTo>
                    <a:pt x="1403" y="1791"/>
                  </a:lnTo>
                  <a:lnTo>
                    <a:pt x="1403" y="1853"/>
                  </a:lnTo>
                  <a:lnTo>
                    <a:pt x="1306" y="1844"/>
                  </a:lnTo>
                  <a:lnTo>
                    <a:pt x="1235" y="1853"/>
                  </a:lnTo>
                  <a:lnTo>
                    <a:pt x="1103" y="1844"/>
                  </a:lnTo>
                  <a:lnTo>
                    <a:pt x="1050" y="1862"/>
                  </a:lnTo>
                  <a:lnTo>
                    <a:pt x="1041" y="1932"/>
                  </a:lnTo>
                  <a:lnTo>
                    <a:pt x="971" y="1959"/>
                  </a:lnTo>
                  <a:lnTo>
                    <a:pt x="1041" y="1994"/>
                  </a:lnTo>
                  <a:lnTo>
                    <a:pt x="1121" y="2021"/>
                  </a:lnTo>
                  <a:lnTo>
                    <a:pt x="1174" y="2083"/>
                  </a:lnTo>
                  <a:lnTo>
                    <a:pt x="1218" y="2153"/>
                  </a:lnTo>
                  <a:lnTo>
                    <a:pt x="1209" y="2215"/>
                  </a:lnTo>
                  <a:lnTo>
                    <a:pt x="1200" y="2277"/>
                  </a:lnTo>
                  <a:lnTo>
                    <a:pt x="1262" y="2277"/>
                  </a:lnTo>
                  <a:lnTo>
                    <a:pt x="1306" y="2277"/>
                  </a:lnTo>
                  <a:lnTo>
                    <a:pt x="1315" y="2330"/>
                  </a:lnTo>
                  <a:lnTo>
                    <a:pt x="1341" y="2391"/>
                  </a:lnTo>
                  <a:lnTo>
                    <a:pt x="1394" y="2391"/>
                  </a:lnTo>
                  <a:lnTo>
                    <a:pt x="1377" y="2453"/>
                  </a:lnTo>
                  <a:lnTo>
                    <a:pt x="1341" y="2515"/>
                  </a:lnTo>
                  <a:lnTo>
                    <a:pt x="1253" y="2506"/>
                  </a:lnTo>
                  <a:lnTo>
                    <a:pt x="1174" y="2497"/>
                  </a:lnTo>
                  <a:lnTo>
                    <a:pt x="1129" y="2462"/>
                  </a:lnTo>
                  <a:lnTo>
                    <a:pt x="1068" y="2506"/>
                  </a:lnTo>
                  <a:lnTo>
                    <a:pt x="1006" y="2497"/>
                  </a:lnTo>
                  <a:lnTo>
                    <a:pt x="971" y="2427"/>
                  </a:lnTo>
                  <a:lnTo>
                    <a:pt x="900" y="2409"/>
                  </a:lnTo>
                  <a:lnTo>
                    <a:pt x="821" y="2347"/>
                  </a:lnTo>
                  <a:lnTo>
                    <a:pt x="794" y="2277"/>
                  </a:lnTo>
                  <a:lnTo>
                    <a:pt x="732" y="2250"/>
                  </a:lnTo>
                  <a:lnTo>
                    <a:pt x="671" y="2277"/>
                  </a:lnTo>
                  <a:lnTo>
                    <a:pt x="635" y="2180"/>
                  </a:lnTo>
                  <a:lnTo>
                    <a:pt x="582" y="2241"/>
                  </a:lnTo>
                  <a:lnTo>
                    <a:pt x="485" y="2206"/>
                  </a:lnTo>
                  <a:lnTo>
                    <a:pt x="432" y="2144"/>
                  </a:lnTo>
                  <a:lnTo>
                    <a:pt x="362" y="2083"/>
                  </a:lnTo>
                  <a:lnTo>
                    <a:pt x="291" y="2038"/>
                  </a:lnTo>
                  <a:lnTo>
                    <a:pt x="212" y="2056"/>
                  </a:lnTo>
                  <a:lnTo>
                    <a:pt x="203" y="1985"/>
                  </a:lnTo>
                  <a:lnTo>
                    <a:pt x="221" y="1915"/>
                  </a:lnTo>
                  <a:lnTo>
                    <a:pt x="229" y="1871"/>
                  </a:lnTo>
                  <a:lnTo>
                    <a:pt x="194" y="1818"/>
                  </a:lnTo>
                  <a:lnTo>
                    <a:pt x="159" y="1738"/>
                  </a:lnTo>
                  <a:lnTo>
                    <a:pt x="238" y="1685"/>
                  </a:lnTo>
                  <a:lnTo>
                    <a:pt x="194" y="1668"/>
                  </a:lnTo>
                  <a:lnTo>
                    <a:pt x="141" y="1632"/>
                  </a:lnTo>
                  <a:lnTo>
                    <a:pt x="123" y="1597"/>
                  </a:lnTo>
                  <a:lnTo>
                    <a:pt x="115" y="1518"/>
                  </a:lnTo>
                  <a:lnTo>
                    <a:pt x="176" y="1482"/>
                  </a:lnTo>
                  <a:lnTo>
                    <a:pt x="185" y="1438"/>
                  </a:lnTo>
                  <a:lnTo>
                    <a:pt x="123" y="1359"/>
                  </a:lnTo>
                  <a:lnTo>
                    <a:pt x="70" y="1332"/>
                  </a:lnTo>
                  <a:lnTo>
                    <a:pt x="0" y="1297"/>
                  </a:lnTo>
                  <a:lnTo>
                    <a:pt x="53" y="1244"/>
                  </a:lnTo>
                  <a:lnTo>
                    <a:pt x="35" y="1165"/>
                  </a:lnTo>
                  <a:lnTo>
                    <a:pt x="79" y="1130"/>
                  </a:lnTo>
                  <a:lnTo>
                    <a:pt x="106" y="1068"/>
                  </a:lnTo>
                  <a:lnTo>
                    <a:pt x="123" y="1024"/>
                  </a:lnTo>
                  <a:lnTo>
                    <a:pt x="150" y="953"/>
                  </a:lnTo>
                  <a:lnTo>
                    <a:pt x="159" y="900"/>
                  </a:lnTo>
                  <a:lnTo>
                    <a:pt x="203" y="838"/>
                  </a:lnTo>
                  <a:lnTo>
                    <a:pt x="229" y="785"/>
                  </a:lnTo>
                  <a:lnTo>
                    <a:pt x="229" y="715"/>
                  </a:lnTo>
                  <a:lnTo>
                    <a:pt x="212" y="662"/>
                  </a:lnTo>
                  <a:lnTo>
                    <a:pt x="247" y="600"/>
                  </a:lnTo>
                  <a:lnTo>
                    <a:pt x="221" y="538"/>
                  </a:lnTo>
                  <a:lnTo>
                    <a:pt x="221" y="432"/>
                  </a:lnTo>
                  <a:lnTo>
                    <a:pt x="273" y="397"/>
                  </a:lnTo>
                  <a:lnTo>
                    <a:pt x="318" y="344"/>
                  </a:lnTo>
                  <a:lnTo>
                    <a:pt x="423" y="371"/>
                  </a:lnTo>
                  <a:lnTo>
                    <a:pt x="512" y="380"/>
                  </a:lnTo>
                  <a:lnTo>
                    <a:pt x="626" y="397"/>
                  </a:lnTo>
                  <a:lnTo>
                    <a:pt x="768" y="380"/>
                  </a:lnTo>
                  <a:lnTo>
                    <a:pt x="856" y="344"/>
                  </a:lnTo>
                  <a:lnTo>
                    <a:pt x="838" y="230"/>
                  </a:lnTo>
                  <a:lnTo>
                    <a:pt x="838" y="141"/>
                  </a:lnTo>
                  <a:lnTo>
                    <a:pt x="865" y="80"/>
                  </a:lnTo>
                  <a:lnTo>
                    <a:pt x="909" y="62"/>
                  </a:lnTo>
                  <a:lnTo>
                    <a:pt x="926" y="0"/>
                  </a:lnTo>
                  <a:lnTo>
                    <a:pt x="997" y="0"/>
                  </a:lnTo>
                  <a:lnTo>
                    <a:pt x="1059" y="9"/>
                  </a:lnTo>
                  <a:lnTo>
                    <a:pt x="1129" y="27"/>
                  </a:lnTo>
                  <a:lnTo>
                    <a:pt x="1244" y="53"/>
                  </a:lnTo>
                  <a:lnTo>
                    <a:pt x="1332" y="62"/>
                  </a:lnTo>
                  <a:lnTo>
                    <a:pt x="1412" y="71"/>
                  </a:lnTo>
                  <a:lnTo>
                    <a:pt x="1518" y="53"/>
                  </a:lnTo>
                  <a:lnTo>
                    <a:pt x="1588" y="35"/>
                  </a:lnTo>
                  <a:lnTo>
                    <a:pt x="1571" y="97"/>
                  </a:lnTo>
                  <a:lnTo>
                    <a:pt x="1491" y="177"/>
                  </a:lnTo>
                  <a:lnTo>
                    <a:pt x="1482" y="274"/>
                  </a:lnTo>
                  <a:lnTo>
                    <a:pt x="1474" y="371"/>
                  </a:lnTo>
                  <a:lnTo>
                    <a:pt x="1500" y="432"/>
                  </a:lnTo>
                  <a:lnTo>
                    <a:pt x="1544" y="468"/>
                  </a:lnTo>
                  <a:lnTo>
                    <a:pt x="1535" y="512"/>
                  </a:lnTo>
                  <a:lnTo>
                    <a:pt x="1491" y="556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0" name="Freeform 10">
              <a:extLst>
                <a:ext uri="{FF2B5EF4-FFF2-40B4-BE49-F238E27FC236}">
                  <a16:creationId xmlns:a16="http://schemas.microsoft.com/office/drawing/2014/main" id="{2856CED6-D5D1-4A61-81A9-E4820835B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7862" y="635000"/>
              <a:ext cx="552450" cy="1244600"/>
            </a:xfrm>
            <a:custGeom>
              <a:avLst/>
              <a:gdLst>
                <a:gd name="T0" fmla="*/ 423 w 1536"/>
                <a:gd name="T1" fmla="*/ 1923 h 3459"/>
                <a:gd name="T2" fmla="*/ 335 w 1536"/>
                <a:gd name="T3" fmla="*/ 1809 h 3459"/>
                <a:gd name="T4" fmla="*/ 238 w 1536"/>
                <a:gd name="T5" fmla="*/ 1747 h 3459"/>
                <a:gd name="T6" fmla="*/ 150 w 1536"/>
                <a:gd name="T7" fmla="*/ 1553 h 3459"/>
                <a:gd name="T8" fmla="*/ 70 w 1536"/>
                <a:gd name="T9" fmla="*/ 1464 h 3459"/>
                <a:gd name="T10" fmla="*/ 264 w 1536"/>
                <a:gd name="T11" fmla="*/ 1385 h 3459"/>
                <a:gd name="T12" fmla="*/ 432 w 1536"/>
                <a:gd name="T13" fmla="*/ 1323 h 3459"/>
                <a:gd name="T14" fmla="*/ 264 w 1536"/>
                <a:gd name="T15" fmla="*/ 1085 h 3459"/>
                <a:gd name="T16" fmla="*/ 70 w 1536"/>
                <a:gd name="T17" fmla="*/ 856 h 3459"/>
                <a:gd name="T18" fmla="*/ 167 w 1536"/>
                <a:gd name="T19" fmla="*/ 644 h 3459"/>
                <a:gd name="T20" fmla="*/ 370 w 1536"/>
                <a:gd name="T21" fmla="*/ 494 h 3459"/>
                <a:gd name="T22" fmla="*/ 538 w 1536"/>
                <a:gd name="T23" fmla="*/ 379 h 3459"/>
                <a:gd name="T24" fmla="*/ 582 w 1536"/>
                <a:gd name="T25" fmla="*/ 212 h 3459"/>
                <a:gd name="T26" fmla="*/ 520 w 1536"/>
                <a:gd name="T27" fmla="*/ 88 h 3459"/>
                <a:gd name="T28" fmla="*/ 803 w 1536"/>
                <a:gd name="T29" fmla="*/ 0 h 3459"/>
                <a:gd name="T30" fmla="*/ 970 w 1536"/>
                <a:gd name="T31" fmla="*/ 79 h 3459"/>
                <a:gd name="T32" fmla="*/ 1103 w 1536"/>
                <a:gd name="T33" fmla="*/ 176 h 3459"/>
                <a:gd name="T34" fmla="*/ 1191 w 1536"/>
                <a:gd name="T35" fmla="*/ 309 h 3459"/>
                <a:gd name="T36" fmla="*/ 1156 w 1536"/>
                <a:gd name="T37" fmla="*/ 441 h 3459"/>
                <a:gd name="T38" fmla="*/ 1315 w 1536"/>
                <a:gd name="T39" fmla="*/ 450 h 3459"/>
                <a:gd name="T40" fmla="*/ 1535 w 1536"/>
                <a:gd name="T41" fmla="*/ 476 h 3459"/>
                <a:gd name="T42" fmla="*/ 1420 w 1536"/>
                <a:gd name="T43" fmla="*/ 653 h 3459"/>
                <a:gd name="T44" fmla="*/ 1376 w 1536"/>
                <a:gd name="T45" fmla="*/ 935 h 3459"/>
                <a:gd name="T46" fmla="*/ 1385 w 1536"/>
                <a:gd name="T47" fmla="*/ 1138 h 3459"/>
                <a:gd name="T48" fmla="*/ 1253 w 1536"/>
                <a:gd name="T49" fmla="*/ 1376 h 3459"/>
                <a:gd name="T50" fmla="*/ 1059 w 1536"/>
                <a:gd name="T51" fmla="*/ 1606 h 3459"/>
                <a:gd name="T52" fmla="*/ 979 w 1536"/>
                <a:gd name="T53" fmla="*/ 1809 h 3459"/>
                <a:gd name="T54" fmla="*/ 891 w 1536"/>
                <a:gd name="T55" fmla="*/ 1888 h 3459"/>
                <a:gd name="T56" fmla="*/ 882 w 1536"/>
                <a:gd name="T57" fmla="*/ 2109 h 3459"/>
                <a:gd name="T58" fmla="*/ 856 w 1536"/>
                <a:gd name="T59" fmla="*/ 2267 h 3459"/>
                <a:gd name="T60" fmla="*/ 785 w 1536"/>
                <a:gd name="T61" fmla="*/ 2409 h 3459"/>
                <a:gd name="T62" fmla="*/ 820 w 1536"/>
                <a:gd name="T63" fmla="*/ 2567 h 3459"/>
                <a:gd name="T64" fmla="*/ 900 w 1536"/>
                <a:gd name="T65" fmla="*/ 2726 h 3459"/>
                <a:gd name="T66" fmla="*/ 1014 w 1536"/>
                <a:gd name="T67" fmla="*/ 2629 h 3459"/>
                <a:gd name="T68" fmla="*/ 944 w 1536"/>
                <a:gd name="T69" fmla="*/ 2903 h 3459"/>
                <a:gd name="T70" fmla="*/ 1067 w 1536"/>
                <a:gd name="T71" fmla="*/ 3106 h 3459"/>
                <a:gd name="T72" fmla="*/ 1023 w 1536"/>
                <a:gd name="T73" fmla="*/ 3272 h 3459"/>
                <a:gd name="T74" fmla="*/ 900 w 1536"/>
                <a:gd name="T75" fmla="*/ 3431 h 3459"/>
                <a:gd name="T76" fmla="*/ 714 w 1536"/>
                <a:gd name="T77" fmla="*/ 3387 h 3459"/>
                <a:gd name="T78" fmla="*/ 529 w 1536"/>
                <a:gd name="T79" fmla="*/ 3334 h 3459"/>
                <a:gd name="T80" fmla="*/ 617 w 1536"/>
                <a:gd name="T81" fmla="*/ 3167 h 3459"/>
                <a:gd name="T82" fmla="*/ 503 w 1536"/>
                <a:gd name="T83" fmla="*/ 2938 h 3459"/>
                <a:gd name="T84" fmla="*/ 503 w 1536"/>
                <a:gd name="T85" fmla="*/ 2576 h 3459"/>
                <a:gd name="T86" fmla="*/ 450 w 1536"/>
                <a:gd name="T87" fmla="*/ 2338 h 3459"/>
                <a:gd name="T88" fmla="*/ 344 w 1536"/>
                <a:gd name="T89" fmla="*/ 2126 h 3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36" h="3459">
                  <a:moveTo>
                    <a:pt x="370" y="2047"/>
                  </a:moveTo>
                  <a:lnTo>
                    <a:pt x="406" y="1985"/>
                  </a:lnTo>
                  <a:lnTo>
                    <a:pt x="423" y="1923"/>
                  </a:lnTo>
                  <a:lnTo>
                    <a:pt x="370" y="1923"/>
                  </a:lnTo>
                  <a:lnTo>
                    <a:pt x="344" y="1862"/>
                  </a:lnTo>
                  <a:lnTo>
                    <a:pt x="335" y="1809"/>
                  </a:lnTo>
                  <a:lnTo>
                    <a:pt x="291" y="1809"/>
                  </a:lnTo>
                  <a:lnTo>
                    <a:pt x="229" y="1809"/>
                  </a:lnTo>
                  <a:lnTo>
                    <a:pt x="238" y="1747"/>
                  </a:lnTo>
                  <a:lnTo>
                    <a:pt x="247" y="1685"/>
                  </a:lnTo>
                  <a:lnTo>
                    <a:pt x="203" y="1615"/>
                  </a:lnTo>
                  <a:lnTo>
                    <a:pt x="150" y="1553"/>
                  </a:lnTo>
                  <a:lnTo>
                    <a:pt x="70" y="1526"/>
                  </a:lnTo>
                  <a:lnTo>
                    <a:pt x="0" y="1491"/>
                  </a:lnTo>
                  <a:lnTo>
                    <a:pt x="70" y="1464"/>
                  </a:lnTo>
                  <a:lnTo>
                    <a:pt x="79" y="1394"/>
                  </a:lnTo>
                  <a:lnTo>
                    <a:pt x="132" y="1376"/>
                  </a:lnTo>
                  <a:lnTo>
                    <a:pt x="264" y="1385"/>
                  </a:lnTo>
                  <a:lnTo>
                    <a:pt x="335" y="1376"/>
                  </a:lnTo>
                  <a:lnTo>
                    <a:pt x="432" y="1385"/>
                  </a:lnTo>
                  <a:lnTo>
                    <a:pt x="432" y="1323"/>
                  </a:lnTo>
                  <a:lnTo>
                    <a:pt x="406" y="1253"/>
                  </a:lnTo>
                  <a:lnTo>
                    <a:pt x="353" y="1164"/>
                  </a:lnTo>
                  <a:lnTo>
                    <a:pt x="264" y="1085"/>
                  </a:lnTo>
                  <a:lnTo>
                    <a:pt x="167" y="1014"/>
                  </a:lnTo>
                  <a:lnTo>
                    <a:pt x="88" y="935"/>
                  </a:lnTo>
                  <a:lnTo>
                    <a:pt x="70" y="856"/>
                  </a:lnTo>
                  <a:lnTo>
                    <a:pt x="70" y="750"/>
                  </a:lnTo>
                  <a:lnTo>
                    <a:pt x="114" y="688"/>
                  </a:lnTo>
                  <a:lnTo>
                    <a:pt x="167" y="644"/>
                  </a:lnTo>
                  <a:lnTo>
                    <a:pt x="194" y="573"/>
                  </a:lnTo>
                  <a:lnTo>
                    <a:pt x="273" y="503"/>
                  </a:lnTo>
                  <a:lnTo>
                    <a:pt x="370" y="494"/>
                  </a:lnTo>
                  <a:lnTo>
                    <a:pt x="450" y="459"/>
                  </a:lnTo>
                  <a:lnTo>
                    <a:pt x="520" y="441"/>
                  </a:lnTo>
                  <a:lnTo>
                    <a:pt x="538" y="379"/>
                  </a:lnTo>
                  <a:lnTo>
                    <a:pt x="609" y="353"/>
                  </a:lnTo>
                  <a:lnTo>
                    <a:pt x="600" y="273"/>
                  </a:lnTo>
                  <a:lnTo>
                    <a:pt x="582" y="212"/>
                  </a:lnTo>
                  <a:lnTo>
                    <a:pt x="635" y="132"/>
                  </a:lnTo>
                  <a:lnTo>
                    <a:pt x="564" y="88"/>
                  </a:lnTo>
                  <a:lnTo>
                    <a:pt x="520" y="88"/>
                  </a:lnTo>
                  <a:lnTo>
                    <a:pt x="564" y="44"/>
                  </a:lnTo>
                  <a:lnTo>
                    <a:pt x="679" y="35"/>
                  </a:lnTo>
                  <a:lnTo>
                    <a:pt x="803" y="0"/>
                  </a:lnTo>
                  <a:lnTo>
                    <a:pt x="917" y="0"/>
                  </a:lnTo>
                  <a:lnTo>
                    <a:pt x="979" y="9"/>
                  </a:lnTo>
                  <a:lnTo>
                    <a:pt x="970" y="79"/>
                  </a:lnTo>
                  <a:lnTo>
                    <a:pt x="953" y="150"/>
                  </a:lnTo>
                  <a:lnTo>
                    <a:pt x="1059" y="114"/>
                  </a:lnTo>
                  <a:lnTo>
                    <a:pt x="1103" y="176"/>
                  </a:lnTo>
                  <a:lnTo>
                    <a:pt x="1164" y="194"/>
                  </a:lnTo>
                  <a:lnTo>
                    <a:pt x="1209" y="247"/>
                  </a:lnTo>
                  <a:lnTo>
                    <a:pt x="1191" y="309"/>
                  </a:lnTo>
                  <a:lnTo>
                    <a:pt x="1147" y="353"/>
                  </a:lnTo>
                  <a:lnTo>
                    <a:pt x="1094" y="423"/>
                  </a:lnTo>
                  <a:lnTo>
                    <a:pt x="1156" y="441"/>
                  </a:lnTo>
                  <a:lnTo>
                    <a:pt x="1164" y="485"/>
                  </a:lnTo>
                  <a:lnTo>
                    <a:pt x="1235" y="450"/>
                  </a:lnTo>
                  <a:lnTo>
                    <a:pt x="1315" y="450"/>
                  </a:lnTo>
                  <a:lnTo>
                    <a:pt x="1367" y="467"/>
                  </a:lnTo>
                  <a:lnTo>
                    <a:pt x="1456" y="459"/>
                  </a:lnTo>
                  <a:lnTo>
                    <a:pt x="1535" y="476"/>
                  </a:lnTo>
                  <a:lnTo>
                    <a:pt x="1517" y="529"/>
                  </a:lnTo>
                  <a:lnTo>
                    <a:pt x="1456" y="582"/>
                  </a:lnTo>
                  <a:lnTo>
                    <a:pt x="1420" y="653"/>
                  </a:lnTo>
                  <a:lnTo>
                    <a:pt x="1429" y="732"/>
                  </a:lnTo>
                  <a:lnTo>
                    <a:pt x="1420" y="820"/>
                  </a:lnTo>
                  <a:lnTo>
                    <a:pt x="1376" y="935"/>
                  </a:lnTo>
                  <a:lnTo>
                    <a:pt x="1359" y="1014"/>
                  </a:lnTo>
                  <a:lnTo>
                    <a:pt x="1438" y="1067"/>
                  </a:lnTo>
                  <a:lnTo>
                    <a:pt x="1385" y="1138"/>
                  </a:lnTo>
                  <a:lnTo>
                    <a:pt x="1350" y="1191"/>
                  </a:lnTo>
                  <a:lnTo>
                    <a:pt x="1323" y="1279"/>
                  </a:lnTo>
                  <a:lnTo>
                    <a:pt x="1253" y="1376"/>
                  </a:lnTo>
                  <a:lnTo>
                    <a:pt x="1164" y="1420"/>
                  </a:lnTo>
                  <a:lnTo>
                    <a:pt x="1103" y="1500"/>
                  </a:lnTo>
                  <a:lnTo>
                    <a:pt x="1059" y="1606"/>
                  </a:lnTo>
                  <a:lnTo>
                    <a:pt x="1023" y="1694"/>
                  </a:lnTo>
                  <a:lnTo>
                    <a:pt x="1023" y="1747"/>
                  </a:lnTo>
                  <a:lnTo>
                    <a:pt x="979" y="1809"/>
                  </a:lnTo>
                  <a:lnTo>
                    <a:pt x="926" y="1826"/>
                  </a:lnTo>
                  <a:lnTo>
                    <a:pt x="882" y="1826"/>
                  </a:lnTo>
                  <a:lnTo>
                    <a:pt x="891" y="1888"/>
                  </a:lnTo>
                  <a:lnTo>
                    <a:pt x="891" y="1976"/>
                  </a:lnTo>
                  <a:lnTo>
                    <a:pt x="873" y="2029"/>
                  </a:lnTo>
                  <a:lnTo>
                    <a:pt x="882" y="2109"/>
                  </a:lnTo>
                  <a:lnTo>
                    <a:pt x="891" y="2170"/>
                  </a:lnTo>
                  <a:lnTo>
                    <a:pt x="900" y="2241"/>
                  </a:lnTo>
                  <a:lnTo>
                    <a:pt x="856" y="2267"/>
                  </a:lnTo>
                  <a:lnTo>
                    <a:pt x="856" y="2312"/>
                  </a:lnTo>
                  <a:lnTo>
                    <a:pt x="820" y="2356"/>
                  </a:lnTo>
                  <a:lnTo>
                    <a:pt x="785" y="2409"/>
                  </a:lnTo>
                  <a:lnTo>
                    <a:pt x="767" y="2479"/>
                  </a:lnTo>
                  <a:lnTo>
                    <a:pt x="785" y="2523"/>
                  </a:lnTo>
                  <a:lnTo>
                    <a:pt x="820" y="2567"/>
                  </a:lnTo>
                  <a:lnTo>
                    <a:pt x="847" y="2620"/>
                  </a:lnTo>
                  <a:lnTo>
                    <a:pt x="838" y="2700"/>
                  </a:lnTo>
                  <a:lnTo>
                    <a:pt x="900" y="2726"/>
                  </a:lnTo>
                  <a:lnTo>
                    <a:pt x="917" y="2656"/>
                  </a:lnTo>
                  <a:lnTo>
                    <a:pt x="953" y="2585"/>
                  </a:lnTo>
                  <a:lnTo>
                    <a:pt x="1014" y="2629"/>
                  </a:lnTo>
                  <a:lnTo>
                    <a:pt x="997" y="2735"/>
                  </a:lnTo>
                  <a:lnTo>
                    <a:pt x="953" y="2815"/>
                  </a:lnTo>
                  <a:lnTo>
                    <a:pt x="944" y="2903"/>
                  </a:lnTo>
                  <a:lnTo>
                    <a:pt x="944" y="2973"/>
                  </a:lnTo>
                  <a:lnTo>
                    <a:pt x="988" y="3035"/>
                  </a:lnTo>
                  <a:lnTo>
                    <a:pt x="1067" y="3106"/>
                  </a:lnTo>
                  <a:lnTo>
                    <a:pt x="1067" y="3176"/>
                  </a:lnTo>
                  <a:lnTo>
                    <a:pt x="1014" y="3194"/>
                  </a:lnTo>
                  <a:lnTo>
                    <a:pt x="1023" y="3272"/>
                  </a:lnTo>
                  <a:lnTo>
                    <a:pt x="1006" y="3325"/>
                  </a:lnTo>
                  <a:lnTo>
                    <a:pt x="935" y="3387"/>
                  </a:lnTo>
                  <a:lnTo>
                    <a:pt x="900" y="3431"/>
                  </a:lnTo>
                  <a:lnTo>
                    <a:pt x="847" y="3458"/>
                  </a:lnTo>
                  <a:lnTo>
                    <a:pt x="776" y="3414"/>
                  </a:lnTo>
                  <a:lnTo>
                    <a:pt x="714" y="3387"/>
                  </a:lnTo>
                  <a:lnTo>
                    <a:pt x="661" y="3387"/>
                  </a:lnTo>
                  <a:lnTo>
                    <a:pt x="564" y="3387"/>
                  </a:lnTo>
                  <a:lnTo>
                    <a:pt x="529" y="3334"/>
                  </a:lnTo>
                  <a:lnTo>
                    <a:pt x="538" y="3264"/>
                  </a:lnTo>
                  <a:lnTo>
                    <a:pt x="609" y="3229"/>
                  </a:lnTo>
                  <a:lnTo>
                    <a:pt x="617" y="3167"/>
                  </a:lnTo>
                  <a:lnTo>
                    <a:pt x="556" y="3097"/>
                  </a:lnTo>
                  <a:lnTo>
                    <a:pt x="511" y="3000"/>
                  </a:lnTo>
                  <a:lnTo>
                    <a:pt x="503" y="2938"/>
                  </a:lnTo>
                  <a:lnTo>
                    <a:pt x="503" y="2841"/>
                  </a:lnTo>
                  <a:lnTo>
                    <a:pt x="520" y="2726"/>
                  </a:lnTo>
                  <a:lnTo>
                    <a:pt x="503" y="2576"/>
                  </a:lnTo>
                  <a:lnTo>
                    <a:pt x="459" y="2479"/>
                  </a:lnTo>
                  <a:lnTo>
                    <a:pt x="441" y="2400"/>
                  </a:lnTo>
                  <a:lnTo>
                    <a:pt x="450" y="2338"/>
                  </a:lnTo>
                  <a:lnTo>
                    <a:pt x="459" y="2250"/>
                  </a:lnTo>
                  <a:lnTo>
                    <a:pt x="432" y="2197"/>
                  </a:lnTo>
                  <a:lnTo>
                    <a:pt x="344" y="2126"/>
                  </a:lnTo>
                  <a:lnTo>
                    <a:pt x="370" y="204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1" name="Freeform 11">
              <a:extLst>
                <a:ext uri="{FF2B5EF4-FFF2-40B4-BE49-F238E27FC236}">
                  <a16:creationId xmlns:a16="http://schemas.microsoft.com/office/drawing/2014/main" id="{476B99E7-9E52-4373-888A-26E0DB41EC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5037" y="1231900"/>
              <a:ext cx="676275" cy="949325"/>
            </a:xfrm>
            <a:custGeom>
              <a:avLst/>
              <a:gdLst>
                <a:gd name="T0" fmla="*/ 62 w 1880"/>
                <a:gd name="T1" fmla="*/ 1825 h 2638"/>
                <a:gd name="T2" fmla="*/ 203 w 1880"/>
                <a:gd name="T3" fmla="*/ 1922 h 2638"/>
                <a:gd name="T4" fmla="*/ 336 w 1880"/>
                <a:gd name="T5" fmla="*/ 1931 h 2638"/>
                <a:gd name="T6" fmla="*/ 415 w 1880"/>
                <a:gd name="T7" fmla="*/ 1869 h 2638"/>
                <a:gd name="T8" fmla="*/ 556 w 1880"/>
                <a:gd name="T9" fmla="*/ 1825 h 2638"/>
                <a:gd name="T10" fmla="*/ 689 w 1880"/>
                <a:gd name="T11" fmla="*/ 1807 h 2638"/>
                <a:gd name="T12" fmla="*/ 733 w 1880"/>
                <a:gd name="T13" fmla="*/ 1905 h 2638"/>
                <a:gd name="T14" fmla="*/ 839 w 1880"/>
                <a:gd name="T15" fmla="*/ 1975 h 2638"/>
                <a:gd name="T16" fmla="*/ 865 w 1880"/>
                <a:gd name="T17" fmla="*/ 2055 h 2638"/>
                <a:gd name="T18" fmla="*/ 909 w 1880"/>
                <a:gd name="T19" fmla="*/ 2178 h 2638"/>
                <a:gd name="T20" fmla="*/ 944 w 1880"/>
                <a:gd name="T21" fmla="*/ 2319 h 2638"/>
                <a:gd name="T22" fmla="*/ 953 w 1880"/>
                <a:gd name="T23" fmla="*/ 2443 h 2638"/>
                <a:gd name="T24" fmla="*/ 1094 w 1880"/>
                <a:gd name="T25" fmla="*/ 2513 h 2638"/>
                <a:gd name="T26" fmla="*/ 1253 w 1880"/>
                <a:gd name="T27" fmla="*/ 2505 h 2638"/>
                <a:gd name="T28" fmla="*/ 1297 w 1880"/>
                <a:gd name="T29" fmla="*/ 2610 h 2638"/>
                <a:gd name="T30" fmla="*/ 1411 w 1880"/>
                <a:gd name="T31" fmla="*/ 2619 h 2638"/>
                <a:gd name="T32" fmla="*/ 1517 w 1880"/>
                <a:gd name="T33" fmla="*/ 2628 h 2638"/>
                <a:gd name="T34" fmla="*/ 1614 w 1880"/>
                <a:gd name="T35" fmla="*/ 2469 h 2638"/>
                <a:gd name="T36" fmla="*/ 1711 w 1880"/>
                <a:gd name="T37" fmla="*/ 2434 h 2638"/>
                <a:gd name="T38" fmla="*/ 1826 w 1880"/>
                <a:gd name="T39" fmla="*/ 2487 h 2638"/>
                <a:gd name="T40" fmla="*/ 1773 w 1880"/>
                <a:gd name="T41" fmla="*/ 2249 h 2638"/>
                <a:gd name="T42" fmla="*/ 1738 w 1880"/>
                <a:gd name="T43" fmla="*/ 2125 h 2638"/>
                <a:gd name="T44" fmla="*/ 1632 w 1880"/>
                <a:gd name="T45" fmla="*/ 2063 h 2638"/>
                <a:gd name="T46" fmla="*/ 1429 w 1880"/>
                <a:gd name="T47" fmla="*/ 2055 h 2638"/>
                <a:gd name="T48" fmla="*/ 1341 w 1880"/>
                <a:gd name="T49" fmla="*/ 1940 h 2638"/>
                <a:gd name="T50" fmla="*/ 1332 w 1880"/>
                <a:gd name="T51" fmla="*/ 1816 h 2638"/>
                <a:gd name="T52" fmla="*/ 1332 w 1880"/>
                <a:gd name="T53" fmla="*/ 1675 h 2638"/>
                <a:gd name="T54" fmla="*/ 1341 w 1880"/>
                <a:gd name="T55" fmla="*/ 1535 h 2638"/>
                <a:gd name="T56" fmla="*/ 1403 w 1880"/>
                <a:gd name="T57" fmla="*/ 1403 h 2638"/>
                <a:gd name="T58" fmla="*/ 1420 w 1880"/>
                <a:gd name="T59" fmla="*/ 1288 h 2638"/>
                <a:gd name="T60" fmla="*/ 1473 w 1880"/>
                <a:gd name="T61" fmla="*/ 1164 h 2638"/>
                <a:gd name="T62" fmla="*/ 1429 w 1880"/>
                <a:gd name="T63" fmla="*/ 1014 h 2638"/>
                <a:gd name="T64" fmla="*/ 997 w 1880"/>
                <a:gd name="T65" fmla="*/ 406 h 2638"/>
                <a:gd name="T66" fmla="*/ 901 w 1880"/>
                <a:gd name="T67" fmla="*/ 194 h 2638"/>
                <a:gd name="T68" fmla="*/ 786 w 1880"/>
                <a:gd name="T69" fmla="*/ 211 h 2638"/>
                <a:gd name="T70" fmla="*/ 689 w 1880"/>
                <a:gd name="T71" fmla="*/ 167 h 2638"/>
                <a:gd name="T72" fmla="*/ 698 w 1880"/>
                <a:gd name="T73" fmla="*/ 79 h 2638"/>
                <a:gd name="T74" fmla="*/ 574 w 1880"/>
                <a:gd name="T75" fmla="*/ 61 h 2638"/>
                <a:gd name="T76" fmla="*/ 424 w 1880"/>
                <a:gd name="T77" fmla="*/ 141 h 2638"/>
                <a:gd name="T78" fmla="*/ 212 w 1880"/>
                <a:gd name="T79" fmla="*/ 167 h 2638"/>
                <a:gd name="T80" fmla="*/ 177 w 1880"/>
                <a:gd name="T81" fmla="*/ 229 h 2638"/>
                <a:gd name="T82" fmla="*/ 159 w 1880"/>
                <a:gd name="T83" fmla="*/ 370 h 2638"/>
                <a:gd name="T84" fmla="*/ 177 w 1880"/>
                <a:gd name="T85" fmla="*/ 511 h 2638"/>
                <a:gd name="T86" fmla="*/ 142 w 1880"/>
                <a:gd name="T87" fmla="*/ 608 h 2638"/>
                <a:gd name="T88" fmla="*/ 106 w 1880"/>
                <a:gd name="T89" fmla="*/ 697 h 2638"/>
                <a:gd name="T90" fmla="*/ 53 w 1880"/>
                <a:gd name="T91" fmla="*/ 820 h 2638"/>
                <a:gd name="T92" fmla="*/ 106 w 1880"/>
                <a:gd name="T93" fmla="*/ 908 h 2638"/>
                <a:gd name="T94" fmla="*/ 124 w 1880"/>
                <a:gd name="T95" fmla="*/ 1041 h 2638"/>
                <a:gd name="T96" fmla="*/ 203 w 1880"/>
                <a:gd name="T97" fmla="*/ 997 h 2638"/>
                <a:gd name="T98" fmla="*/ 300 w 1880"/>
                <a:gd name="T99" fmla="*/ 970 h 2638"/>
                <a:gd name="T100" fmla="*/ 239 w 1880"/>
                <a:gd name="T101" fmla="*/ 1156 h 2638"/>
                <a:gd name="T102" fmla="*/ 230 w 1880"/>
                <a:gd name="T103" fmla="*/ 1314 h 2638"/>
                <a:gd name="T104" fmla="*/ 353 w 1880"/>
                <a:gd name="T105" fmla="*/ 1447 h 2638"/>
                <a:gd name="T106" fmla="*/ 300 w 1880"/>
                <a:gd name="T107" fmla="*/ 1535 h 2638"/>
                <a:gd name="T108" fmla="*/ 292 w 1880"/>
                <a:gd name="T109" fmla="*/ 1666 h 2638"/>
                <a:gd name="T110" fmla="*/ 186 w 1880"/>
                <a:gd name="T111" fmla="*/ 1772 h 2638"/>
                <a:gd name="T112" fmla="*/ 62 w 1880"/>
                <a:gd name="T113" fmla="*/ 1755 h 2638"/>
                <a:gd name="T114" fmla="*/ 18 w 1880"/>
                <a:gd name="T115" fmla="*/ 1781 h 2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80" h="2638">
                  <a:moveTo>
                    <a:pt x="18" y="1781"/>
                  </a:moveTo>
                  <a:lnTo>
                    <a:pt x="62" y="1825"/>
                  </a:lnTo>
                  <a:lnTo>
                    <a:pt x="133" y="1887"/>
                  </a:lnTo>
                  <a:lnTo>
                    <a:pt x="203" y="1922"/>
                  </a:lnTo>
                  <a:lnTo>
                    <a:pt x="265" y="1905"/>
                  </a:lnTo>
                  <a:lnTo>
                    <a:pt x="336" y="1931"/>
                  </a:lnTo>
                  <a:lnTo>
                    <a:pt x="398" y="1922"/>
                  </a:lnTo>
                  <a:lnTo>
                    <a:pt x="415" y="1869"/>
                  </a:lnTo>
                  <a:lnTo>
                    <a:pt x="450" y="1807"/>
                  </a:lnTo>
                  <a:lnTo>
                    <a:pt x="556" y="1825"/>
                  </a:lnTo>
                  <a:lnTo>
                    <a:pt x="627" y="1825"/>
                  </a:lnTo>
                  <a:lnTo>
                    <a:pt x="689" y="1807"/>
                  </a:lnTo>
                  <a:lnTo>
                    <a:pt x="733" y="1869"/>
                  </a:lnTo>
                  <a:lnTo>
                    <a:pt x="733" y="1905"/>
                  </a:lnTo>
                  <a:lnTo>
                    <a:pt x="786" y="1931"/>
                  </a:lnTo>
                  <a:lnTo>
                    <a:pt x="839" y="1975"/>
                  </a:lnTo>
                  <a:lnTo>
                    <a:pt x="848" y="2019"/>
                  </a:lnTo>
                  <a:lnTo>
                    <a:pt x="865" y="2055"/>
                  </a:lnTo>
                  <a:lnTo>
                    <a:pt x="918" y="2116"/>
                  </a:lnTo>
                  <a:lnTo>
                    <a:pt x="909" y="2178"/>
                  </a:lnTo>
                  <a:lnTo>
                    <a:pt x="892" y="2249"/>
                  </a:lnTo>
                  <a:lnTo>
                    <a:pt x="944" y="2319"/>
                  </a:lnTo>
                  <a:lnTo>
                    <a:pt x="909" y="2399"/>
                  </a:lnTo>
                  <a:lnTo>
                    <a:pt x="953" y="2443"/>
                  </a:lnTo>
                  <a:lnTo>
                    <a:pt x="1005" y="2496"/>
                  </a:lnTo>
                  <a:lnTo>
                    <a:pt x="1094" y="2513"/>
                  </a:lnTo>
                  <a:lnTo>
                    <a:pt x="1182" y="2513"/>
                  </a:lnTo>
                  <a:lnTo>
                    <a:pt x="1253" y="2505"/>
                  </a:lnTo>
                  <a:lnTo>
                    <a:pt x="1261" y="2558"/>
                  </a:lnTo>
                  <a:lnTo>
                    <a:pt x="1297" y="2610"/>
                  </a:lnTo>
                  <a:lnTo>
                    <a:pt x="1350" y="2610"/>
                  </a:lnTo>
                  <a:lnTo>
                    <a:pt x="1411" y="2619"/>
                  </a:lnTo>
                  <a:lnTo>
                    <a:pt x="1464" y="2637"/>
                  </a:lnTo>
                  <a:lnTo>
                    <a:pt x="1517" y="2628"/>
                  </a:lnTo>
                  <a:lnTo>
                    <a:pt x="1570" y="2540"/>
                  </a:lnTo>
                  <a:lnTo>
                    <a:pt x="1614" y="2469"/>
                  </a:lnTo>
                  <a:lnTo>
                    <a:pt x="1685" y="2505"/>
                  </a:lnTo>
                  <a:lnTo>
                    <a:pt x="1711" y="2434"/>
                  </a:lnTo>
                  <a:lnTo>
                    <a:pt x="1773" y="2452"/>
                  </a:lnTo>
                  <a:lnTo>
                    <a:pt x="1826" y="2487"/>
                  </a:lnTo>
                  <a:lnTo>
                    <a:pt x="1879" y="2452"/>
                  </a:lnTo>
                  <a:lnTo>
                    <a:pt x="1773" y="2249"/>
                  </a:lnTo>
                  <a:lnTo>
                    <a:pt x="1703" y="2178"/>
                  </a:lnTo>
                  <a:lnTo>
                    <a:pt x="1738" y="2125"/>
                  </a:lnTo>
                  <a:lnTo>
                    <a:pt x="1703" y="2063"/>
                  </a:lnTo>
                  <a:lnTo>
                    <a:pt x="1632" y="2063"/>
                  </a:lnTo>
                  <a:lnTo>
                    <a:pt x="1517" y="2063"/>
                  </a:lnTo>
                  <a:lnTo>
                    <a:pt x="1429" y="2055"/>
                  </a:lnTo>
                  <a:lnTo>
                    <a:pt x="1447" y="1993"/>
                  </a:lnTo>
                  <a:lnTo>
                    <a:pt x="1341" y="1940"/>
                  </a:lnTo>
                  <a:lnTo>
                    <a:pt x="1376" y="1896"/>
                  </a:lnTo>
                  <a:lnTo>
                    <a:pt x="1332" y="1816"/>
                  </a:lnTo>
                  <a:lnTo>
                    <a:pt x="1358" y="1755"/>
                  </a:lnTo>
                  <a:lnTo>
                    <a:pt x="1332" y="1675"/>
                  </a:lnTo>
                  <a:lnTo>
                    <a:pt x="1367" y="1596"/>
                  </a:lnTo>
                  <a:lnTo>
                    <a:pt x="1341" y="1535"/>
                  </a:lnTo>
                  <a:lnTo>
                    <a:pt x="1350" y="1438"/>
                  </a:lnTo>
                  <a:lnTo>
                    <a:pt x="1403" y="1403"/>
                  </a:lnTo>
                  <a:lnTo>
                    <a:pt x="1456" y="1332"/>
                  </a:lnTo>
                  <a:lnTo>
                    <a:pt x="1420" y="1288"/>
                  </a:lnTo>
                  <a:lnTo>
                    <a:pt x="1464" y="1226"/>
                  </a:lnTo>
                  <a:lnTo>
                    <a:pt x="1473" y="1164"/>
                  </a:lnTo>
                  <a:lnTo>
                    <a:pt x="1456" y="1085"/>
                  </a:lnTo>
                  <a:lnTo>
                    <a:pt x="1429" y="1014"/>
                  </a:lnTo>
                  <a:lnTo>
                    <a:pt x="1094" y="732"/>
                  </a:lnTo>
                  <a:lnTo>
                    <a:pt x="997" y="406"/>
                  </a:lnTo>
                  <a:lnTo>
                    <a:pt x="970" y="229"/>
                  </a:lnTo>
                  <a:lnTo>
                    <a:pt x="901" y="194"/>
                  </a:lnTo>
                  <a:lnTo>
                    <a:pt x="830" y="167"/>
                  </a:lnTo>
                  <a:lnTo>
                    <a:pt x="786" y="211"/>
                  </a:lnTo>
                  <a:lnTo>
                    <a:pt x="724" y="229"/>
                  </a:lnTo>
                  <a:lnTo>
                    <a:pt x="689" y="167"/>
                  </a:lnTo>
                  <a:lnTo>
                    <a:pt x="733" y="132"/>
                  </a:lnTo>
                  <a:lnTo>
                    <a:pt x="698" y="79"/>
                  </a:lnTo>
                  <a:lnTo>
                    <a:pt x="645" y="0"/>
                  </a:lnTo>
                  <a:lnTo>
                    <a:pt x="574" y="61"/>
                  </a:lnTo>
                  <a:lnTo>
                    <a:pt x="512" y="106"/>
                  </a:lnTo>
                  <a:lnTo>
                    <a:pt x="424" y="141"/>
                  </a:lnTo>
                  <a:lnTo>
                    <a:pt x="327" y="176"/>
                  </a:lnTo>
                  <a:lnTo>
                    <a:pt x="212" y="167"/>
                  </a:lnTo>
                  <a:lnTo>
                    <a:pt x="168" y="167"/>
                  </a:lnTo>
                  <a:lnTo>
                    <a:pt x="177" y="229"/>
                  </a:lnTo>
                  <a:lnTo>
                    <a:pt x="177" y="317"/>
                  </a:lnTo>
                  <a:lnTo>
                    <a:pt x="159" y="370"/>
                  </a:lnTo>
                  <a:lnTo>
                    <a:pt x="168" y="450"/>
                  </a:lnTo>
                  <a:lnTo>
                    <a:pt x="177" y="511"/>
                  </a:lnTo>
                  <a:lnTo>
                    <a:pt x="186" y="582"/>
                  </a:lnTo>
                  <a:lnTo>
                    <a:pt x="142" y="608"/>
                  </a:lnTo>
                  <a:lnTo>
                    <a:pt x="142" y="653"/>
                  </a:lnTo>
                  <a:lnTo>
                    <a:pt x="106" y="697"/>
                  </a:lnTo>
                  <a:lnTo>
                    <a:pt x="71" y="750"/>
                  </a:lnTo>
                  <a:lnTo>
                    <a:pt x="53" y="820"/>
                  </a:lnTo>
                  <a:lnTo>
                    <a:pt x="71" y="864"/>
                  </a:lnTo>
                  <a:lnTo>
                    <a:pt x="106" y="908"/>
                  </a:lnTo>
                  <a:lnTo>
                    <a:pt x="133" y="961"/>
                  </a:lnTo>
                  <a:lnTo>
                    <a:pt x="124" y="1041"/>
                  </a:lnTo>
                  <a:lnTo>
                    <a:pt x="186" y="1067"/>
                  </a:lnTo>
                  <a:lnTo>
                    <a:pt x="203" y="997"/>
                  </a:lnTo>
                  <a:lnTo>
                    <a:pt x="239" y="926"/>
                  </a:lnTo>
                  <a:lnTo>
                    <a:pt x="300" y="970"/>
                  </a:lnTo>
                  <a:lnTo>
                    <a:pt x="283" y="1076"/>
                  </a:lnTo>
                  <a:lnTo>
                    <a:pt x="239" y="1156"/>
                  </a:lnTo>
                  <a:lnTo>
                    <a:pt x="230" y="1244"/>
                  </a:lnTo>
                  <a:lnTo>
                    <a:pt x="230" y="1314"/>
                  </a:lnTo>
                  <a:lnTo>
                    <a:pt x="274" y="1376"/>
                  </a:lnTo>
                  <a:lnTo>
                    <a:pt x="353" y="1447"/>
                  </a:lnTo>
                  <a:lnTo>
                    <a:pt x="353" y="1517"/>
                  </a:lnTo>
                  <a:lnTo>
                    <a:pt x="300" y="1535"/>
                  </a:lnTo>
                  <a:lnTo>
                    <a:pt x="309" y="1613"/>
                  </a:lnTo>
                  <a:lnTo>
                    <a:pt x="292" y="1666"/>
                  </a:lnTo>
                  <a:lnTo>
                    <a:pt x="221" y="1728"/>
                  </a:lnTo>
                  <a:lnTo>
                    <a:pt x="186" y="1772"/>
                  </a:lnTo>
                  <a:lnTo>
                    <a:pt x="133" y="1799"/>
                  </a:lnTo>
                  <a:lnTo>
                    <a:pt x="62" y="1755"/>
                  </a:lnTo>
                  <a:lnTo>
                    <a:pt x="0" y="1728"/>
                  </a:lnTo>
                  <a:lnTo>
                    <a:pt x="18" y="178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2" name="Freeform 12">
              <a:extLst>
                <a:ext uri="{FF2B5EF4-FFF2-40B4-BE49-F238E27FC236}">
                  <a16:creationId xmlns:a16="http://schemas.microsoft.com/office/drawing/2014/main" id="{41872F86-B024-4AA6-BF48-9059ABA76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4137" y="714375"/>
              <a:ext cx="782638" cy="1439862"/>
            </a:xfrm>
            <a:custGeom>
              <a:avLst/>
              <a:gdLst>
                <a:gd name="T0" fmla="*/ 62 w 2172"/>
                <a:gd name="T1" fmla="*/ 142 h 3998"/>
                <a:gd name="T2" fmla="*/ 0 w 2172"/>
                <a:gd name="T3" fmla="*/ 362 h 3998"/>
                <a:gd name="T4" fmla="*/ 27 w 2172"/>
                <a:gd name="T5" fmla="*/ 530 h 3998"/>
                <a:gd name="T6" fmla="*/ 159 w 2172"/>
                <a:gd name="T7" fmla="*/ 706 h 3998"/>
                <a:gd name="T8" fmla="*/ 80 w 2172"/>
                <a:gd name="T9" fmla="*/ 874 h 3998"/>
                <a:gd name="T10" fmla="*/ 239 w 2172"/>
                <a:gd name="T11" fmla="*/ 953 h 3998"/>
                <a:gd name="T12" fmla="*/ 203 w 2172"/>
                <a:gd name="T13" fmla="*/ 1165 h 3998"/>
                <a:gd name="T14" fmla="*/ 397 w 2172"/>
                <a:gd name="T15" fmla="*/ 1130 h 3998"/>
                <a:gd name="T16" fmla="*/ 574 w 2172"/>
                <a:gd name="T17" fmla="*/ 1236 h 3998"/>
                <a:gd name="T18" fmla="*/ 768 w 2172"/>
                <a:gd name="T19" fmla="*/ 1377 h 3998"/>
                <a:gd name="T20" fmla="*/ 795 w 2172"/>
                <a:gd name="T21" fmla="*/ 1624 h 3998"/>
                <a:gd name="T22" fmla="*/ 962 w 2172"/>
                <a:gd name="T23" fmla="*/ 1800 h 3998"/>
                <a:gd name="T24" fmla="*/ 1148 w 2172"/>
                <a:gd name="T25" fmla="*/ 1950 h 3998"/>
                <a:gd name="T26" fmla="*/ 1121 w 2172"/>
                <a:gd name="T27" fmla="*/ 2092 h 3998"/>
                <a:gd name="T28" fmla="*/ 1183 w 2172"/>
                <a:gd name="T29" fmla="*/ 2321 h 3998"/>
                <a:gd name="T30" fmla="*/ 1165 w 2172"/>
                <a:gd name="T31" fmla="*/ 2497 h 3998"/>
                <a:gd name="T32" fmla="*/ 1051 w 2172"/>
                <a:gd name="T33" fmla="*/ 2595 h 3998"/>
                <a:gd name="T34" fmla="*/ 909 w 2172"/>
                <a:gd name="T35" fmla="*/ 2709 h 3998"/>
                <a:gd name="T36" fmla="*/ 1192 w 2172"/>
                <a:gd name="T37" fmla="*/ 2903 h 3998"/>
                <a:gd name="T38" fmla="*/ 1262 w 2172"/>
                <a:gd name="T39" fmla="*/ 3132 h 3998"/>
                <a:gd name="T40" fmla="*/ 1324 w 2172"/>
                <a:gd name="T41" fmla="*/ 3282 h 3998"/>
                <a:gd name="T42" fmla="*/ 1218 w 2172"/>
                <a:gd name="T43" fmla="*/ 3423 h 3998"/>
                <a:gd name="T44" fmla="*/ 1271 w 2172"/>
                <a:gd name="T45" fmla="*/ 3591 h 3998"/>
                <a:gd name="T46" fmla="*/ 1412 w 2172"/>
                <a:gd name="T47" fmla="*/ 3529 h 3998"/>
                <a:gd name="T48" fmla="*/ 1492 w 2172"/>
                <a:gd name="T49" fmla="*/ 3591 h 3998"/>
                <a:gd name="T50" fmla="*/ 1439 w 2172"/>
                <a:gd name="T51" fmla="*/ 3767 h 3998"/>
                <a:gd name="T52" fmla="*/ 1492 w 2172"/>
                <a:gd name="T53" fmla="*/ 3970 h 3998"/>
                <a:gd name="T54" fmla="*/ 1933 w 2172"/>
                <a:gd name="T55" fmla="*/ 3741 h 3998"/>
                <a:gd name="T56" fmla="*/ 2030 w 2172"/>
                <a:gd name="T57" fmla="*/ 3441 h 3998"/>
                <a:gd name="T58" fmla="*/ 2127 w 2172"/>
                <a:gd name="T59" fmla="*/ 3229 h 3998"/>
                <a:gd name="T60" fmla="*/ 2083 w 2172"/>
                <a:gd name="T61" fmla="*/ 2983 h 3998"/>
                <a:gd name="T62" fmla="*/ 2092 w 2172"/>
                <a:gd name="T63" fmla="*/ 2762 h 3998"/>
                <a:gd name="T64" fmla="*/ 2171 w 2172"/>
                <a:gd name="T65" fmla="*/ 2506 h 3998"/>
                <a:gd name="T66" fmla="*/ 2092 w 2172"/>
                <a:gd name="T67" fmla="*/ 2180 h 3998"/>
                <a:gd name="T68" fmla="*/ 2083 w 2172"/>
                <a:gd name="T69" fmla="*/ 1977 h 3998"/>
                <a:gd name="T70" fmla="*/ 1933 w 2172"/>
                <a:gd name="T71" fmla="*/ 1818 h 3998"/>
                <a:gd name="T72" fmla="*/ 1748 w 2172"/>
                <a:gd name="T73" fmla="*/ 1818 h 3998"/>
                <a:gd name="T74" fmla="*/ 1580 w 2172"/>
                <a:gd name="T75" fmla="*/ 1721 h 3998"/>
                <a:gd name="T76" fmla="*/ 1412 w 2172"/>
                <a:gd name="T77" fmla="*/ 1562 h 3998"/>
                <a:gd name="T78" fmla="*/ 1262 w 2172"/>
                <a:gd name="T79" fmla="*/ 1553 h 3998"/>
                <a:gd name="T80" fmla="*/ 1042 w 2172"/>
                <a:gd name="T81" fmla="*/ 1395 h 3998"/>
                <a:gd name="T82" fmla="*/ 883 w 2172"/>
                <a:gd name="T83" fmla="*/ 1297 h 3998"/>
                <a:gd name="T84" fmla="*/ 874 w 2172"/>
                <a:gd name="T85" fmla="*/ 1130 h 3998"/>
                <a:gd name="T86" fmla="*/ 874 w 2172"/>
                <a:gd name="T87" fmla="*/ 980 h 3998"/>
                <a:gd name="T88" fmla="*/ 795 w 2172"/>
                <a:gd name="T89" fmla="*/ 830 h 3998"/>
                <a:gd name="T90" fmla="*/ 803 w 2172"/>
                <a:gd name="T91" fmla="*/ 671 h 3998"/>
                <a:gd name="T92" fmla="*/ 733 w 2172"/>
                <a:gd name="T93" fmla="*/ 556 h 3998"/>
                <a:gd name="T94" fmla="*/ 618 w 2172"/>
                <a:gd name="T95" fmla="*/ 371 h 3998"/>
                <a:gd name="T96" fmla="*/ 459 w 2172"/>
                <a:gd name="T97" fmla="*/ 309 h 3998"/>
                <a:gd name="T98" fmla="*/ 336 w 2172"/>
                <a:gd name="T99" fmla="*/ 221 h 3998"/>
                <a:gd name="T100" fmla="*/ 292 w 2172"/>
                <a:gd name="T101" fmla="*/ 62 h 3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2" h="3998">
                  <a:moveTo>
                    <a:pt x="195" y="27"/>
                  </a:moveTo>
                  <a:lnTo>
                    <a:pt x="115" y="80"/>
                  </a:lnTo>
                  <a:lnTo>
                    <a:pt x="62" y="142"/>
                  </a:lnTo>
                  <a:lnTo>
                    <a:pt x="9" y="212"/>
                  </a:lnTo>
                  <a:lnTo>
                    <a:pt x="0" y="309"/>
                  </a:lnTo>
                  <a:lnTo>
                    <a:pt x="0" y="362"/>
                  </a:lnTo>
                  <a:lnTo>
                    <a:pt x="27" y="406"/>
                  </a:lnTo>
                  <a:lnTo>
                    <a:pt x="9" y="450"/>
                  </a:lnTo>
                  <a:lnTo>
                    <a:pt x="27" y="530"/>
                  </a:lnTo>
                  <a:lnTo>
                    <a:pt x="44" y="600"/>
                  </a:lnTo>
                  <a:lnTo>
                    <a:pt x="97" y="662"/>
                  </a:lnTo>
                  <a:lnTo>
                    <a:pt x="159" y="706"/>
                  </a:lnTo>
                  <a:lnTo>
                    <a:pt x="80" y="742"/>
                  </a:lnTo>
                  <a:lnTo>
                    <a:pt x="80" y="812"/>
                  </a:lnTo>
                  <a:lnTo>
                    <a:pt x="80" y="874"/>
                  </a:lnTo>
                  <a:lnTo>
                    <a:pt x="142" y="900"/>
                  </a:lnTo>
                  <a:lnTo>
                    <a:pt x="247" y="918"/>
                  </a:lnTo>
                  <a:lnTo>
                    <a:pt x="239" y="953"/>
                  </a:lnTo>
                  <a:lnTo>
                    <a:pt x="239" y="1024"/>
                  </a:lnTo>
                  <a:lnTo>
                    <a:pt x="186" y="1094"/>
                  </a:lnTo>
                  <a:lnTo>
                    <a:pt x="203" y="1165"/>
                  </a:lnTo>
                  <a:lnTo>
                    <a:pt x="265" y="1121"/>
                  </a:lnTo>
                  <a:lnTo>
                    <a:pt x="345" y="1112"/>
                  </a:lnTo>
                  <a:lnTo>
                    <a:pt x="397" y="1130"/>
                  </a:lnTo>
                  <a:lnTo>
                    <a:pt x="477" y="1183"/>
                  </a:lnTo>
                  <a:lnTo>
                    <a:pt x="512" y="1227"/>
                  </a:lnTo>
                  <a:lnTo>
                    <a:pt x="574" y="1236"/>
                  </a:lnTo>
                  <a:lnTo>
                    <a:pt x="627" y="1244"/>
                  </a:lnTo>
                  <a:lnTo>
                    <a:pt x="689" y="1315"/>
                  </a:lnTo>
                  <a:lnTo>
                    <a:pt x="768" y="1377"/>
                  </a:lnTo>
                  <a:lnTo>
                    <a:pt x="759" y="1474"/>
                  </a:lnTo>
                  <a:lnTo>
                    <a:pt x="742" y="1553"/>
                  </a:lnTo>
                  <a:lnTo>
                    <a:pt x="795" y="1624"/>
                  </a:lnTo>
                  <a:lnTo>
                    <a:pt x="848" y="1695"/>
                  </a:lnTo>
                  <a:lnTo>
                    <a:pt x="892" y="1765"/>
                  </a:lnTo>
                  <a:lnTo>
                    <a:pt x="962" y="1800"/>
                  </a:lnTo>
                  <a:lnTo>
                    <a:pt x="1024" y="1818"/>
                  </a:lnTo>
                  <a:lnTo>
                    <a:pt x="1086" y="1862"/>
                  </a:lnTo>
                  <a:lnTo>
                    <a:pt x="1148" y="1950"/>
                  </a:lnTo>
                  <a:lnTo>
                    <a:pt x="1183" y="2003"/>
                  </a:lnTo>
                  <a:lnTo>
                    <a:pt x="1183" y="2074"/>
                  </a:lnTo>
                  <a:lnTo>
                    <a:pt x="1121" y="2092"/>
                  </a:lnTo>
                  <a:lnTo>
                    <a:pt x="1139" y="2171"/>
                  </a:lnTo>
                  <a:lnTo>
                    <a:pt x="1156" y="2242"/>
                  </a:lnTo>
                  <a:lnTo>
                    <a:pt x="1183" y="2321"/>
                  </a:lnTo>
                  <a:lnTo>
                    <a:pt x="1209" y="2365"/>
                  </a:lnTo>
                  <a:lnTo>
                    <a:pt x="1253" y="2418"/>
                  </a:lnTo>
                  <a:lnTo>
                    <a:pt x="1165" y="2497"/>
                  </a:lnTo>
                  <a:lnTo>
                    <a:pt x="1139" y="2568"/>
                  </a:lnTo>
                  <a:lnTo>
                    <a:pt x="1095" y="2630"/>
                  </a:lnTo>
                  <a:lnTo>
                    <a:pt x="1051" y="2595"/>
                  </a:lnTo>
                  <a:lnTo>
                    <a:pt x="998" y="2621"/>
                  </a:lnTo>
                  <a:lnTo>
                    <a:pt x="980" y="2674"/>
                  </a:lnTo>
                  <a:lnTo>
                    <a:pt x="909" y="2709"/>
                  </a:lnTo>
                  <a:lnTo>
                    <a:pt x="1024" y="2797"/>
                  </a:lnTo>
                  <a:lnTo>
                    <a:pt x="1112" y="2842"/>
                  </a:lnTo>
                  <a:lnTo>
                    <a:pt x="1192" y="2903"/>
                  </a:lnTo>
                  <a:lnTo>
                    <a:pt x="1253" y="2974"/>
                  </a:lnTo>
                  <a:lnTo>
                    <a:pt x="1271" y="3044"/>
                  </a:lnTo>
                  <a:lnTo>
                    <a:pt x="1262" y="3132"/>
                  </a:lnTo>
                  <a:lnTo>
                    <a:pt x="1306" y="3167"/>
                  </a:lnTo>
                  <a:lnTo>
                    <a:pt x="1359" y="3211"/>
                  </a:lnTo>
                  <a:lnTo>
                    <a:pt x="1324" y="3282"/>
                  </a:lnTo>
                  <a:lnTo>
                    <a:pt x="1236" y="3308"/>
                  </a:lnTo>
                  <a:lnTo>
                    <a:pt x="1236" y="3370"/>
                  </a:lnTo>
                  <a:lnTo>
                    <a:pt x="1218" y="3423"/>
                  </a:lnTo>
                  <a:lnTo>
                    <a:pt x="1209" y="3494"/>
                  </a:lnTo>
                  <a:lnTo>
                    <a:pt x="1236" y="3555"/>
                  </a:lnTo>
                  <a:lnTo>
                    <a:pt x="1271" y="3591"/>
                  </a:lnTo>
                  <a:lnTo>
                    <a:pt x="1333" y="3635"/>
                  </a:lnTo>
                  <a:lnTo>
                    <a:pt x="1386" y="3599"/>
                  </a:lnTo>
                  <a:lnTo>
                    <a:pt x="1412" y="3529"/>
                  </a:lnTo>
                  <a:lnTo>
                    <a:pt x="1439" y="3476"/>
                  </a:lnTo>
                  <a:lnTo>
                    <a:pt x="1501" y="3546"/>
                  </a:lnTo>
                  <a:lnTo>
                    <a:pt x="1492" y="3591"/>
                  </a:lnTo>
                  <a:lnTo>
                    <a:pt x="1430" y="3652"/>
                  </a:lnTo>
                  <a:lnTo>
                    <a:pt x="1465" y="3714"/>
                  </a:lnTo>
                  <a:lnTo>
                    <a:pt x="1439" y="3767"/>
                  </a:lnTo>
                  <a:lnTo>
                    <a:pt x="1456" y="3838"/>
                  </a:lnTo>
                  <a:lnTo>
                    <a:pt x="1492" y="3891"/>
                  </a:lnTo>
                  <a:lnTo>
                    <a:pt x="1492" y="3970"/>
                  </a:lnTo>
                  <a:lnTo>
                    <a:pt x="1554" y="3997"/>
                  </a:lnTo>
                  <a:lnTo>
                    <a:pt x="1633" y="3997"/>
                  </a:lnTo>
                  <a:lnTo>
                    <a:pt x="1933" y="3741"/>
                  </a:lnTo>
                  <a:lnTo>
                    <a:pt x="1986" y="3661"/>
                  </a:lnTo>
                  <a:lnTo>
                    <a:pt x="2021" y="3529"/>
                  </a:lnTo>
                  <a:lnTo>
                    <a:pt x="2030" y="3441"/>
                  </a:lnTo>
                  <a:lnTo>
                    <a:pt x="2065" y="3352"/>
                  </a:lnTo>
                  <a:lnTo>
                    <a:pt x="2110" y="3308"/>
                  </a:lnTo>
                  <a:lnTo>
                    <a:pt x="2127" y="3229"/>
                  </a:lnTo>
                  <a:lnTo>
                    <a:pt x="2118" y="3141"/>
                  </a:lnTo>
                  <a:lnTo>
                    <a:pt x="2110" y="3070"/>
                  </a:lnTo>
                  <a:lnTo>
                    <a:pt x="2083" y="2983"/>
                  </a:lnTo>
                  <a:lnTo>
                    <a:pt x="2039" y="2921"/>
                  </a:lnTo>
                  <a:lnTo>
                    <a:pt x="2048" y="2833"/>
                  </a:lnTo>
                  <a:lnTo>
                    <a:pt x="2092" y="2762"/>
                  </a:lnTo>
                  <a:lnTo>
                    <a:pt x="2154" y="2718"/>
                  </a:lnTo>
                  <a:lnTo>
                    <a:pt x="2154" y="2621"/>
                  </a:lnTo>
                  <a:lnTo>
                    <a:pt x="2171" y="2506"/>
                  </a:lnTo>
                  <a:lnTo>
                    <a:pt x="2154" y="2356"/>
                  </a:lnTo>
                  <a:lnTo>
                    <a:pt x="2110" y="2259"/>
                  </a:lnTo>
                  <a:lnTo>
                    <a:pt x="2092" y="2180"/>
                  </a:lnTo>
                  <a:lnTo>
                    <a:pt x="2101" y="2118"/>
                  </a:lnTo>
                  <a:lnTo>
                    <a:pt x="2110" y="2030"/>
                  </a:lnTo>
                  <a:lnTo>
                    <a:pt x="2083" y="1977"/>
                  </a:lnTo>
                  <a:lnTo>
                    <a:pt x="1995" y="1906"/>
                  </a:lnTo>
                  <a:lnTo>
                    <a:pt x="2021" y="1827"/>
                  </a:lnTo>
                  <a:lnTo>
                    <a:pt x="1933" y="1818"/>
                  </a:lnTo>
                  <a:lnTo>
                    <a:pt x="1854" y="1809"/>
                  </a:lnTo>
                  <a:lnTo>
                    <a:pt x="1809" y="1774"/>
                  </a:lnTo>
                  <a:lnTo>
                    <a:pt x="1748" y="1818"/>
                  </a:lnTo>
                  <a:lnTo>
                    <a:pt x="1686" y="1809"/>
                  </a:lnTo>
                  <a:lnTo>
                    <a:pt x="1651" y="1739"/>
                  </a:lnTo>
                  <a:lnTo>
                    <a:pt x="1580" y="1721"/>
                  </a:lnTo>
                  <a:lnTo>
                    <a:pt x="1501" y="1659"/>
                  </a:lnTo>
                  <a:lnTo>
                    <a:pt x="1474" y="1589"/>
                  </a:lnTo>
                  <a:lnTo>
                    <a:pt x="1412" y="1562"/>
                  </a:lnTo>
                  <a:lnTo>
                    <a:pt x="1351" y="1589"/>
                  </a:lnTo>
                  <a:lnTo>
                    <a:pt x="1315" y="1492"/>
                  </a:lnTo>
                  <a:lnTo>
                    <a:pt x="1262" y="1553"/>
                  </a:lnTo>
                  <a:lnTo>
                    <a:pt x="1165" y="1518"/>
                  </a:lnTo>
                  <a:lnTo>
                    <a:pt x="1112" y="1456"/>
                  </a:lnTo>
                  <a:lnTo>
                    <a:pt x="1042" y="1395"/>
                  </a:lnTo>
                  <a:lnTo>
                    <a:pt x="971" y="1350"/>
                  </a:lnTo>
                  <a:lnTo>
                    <a:pt x="892" y="1368"/>
                  </a:lnTo>
                  <a:lnTo>
                    <a:pt x="883" y="1297"/>
                  </a:lnTo>
                  <a:lnTo>
                    <a:pt x="901" y="1227"/>
                  </a:lnTo>
                  <a:lnTo>
                    <a:pt x="909" y="1183"/>
                  </a:lnTo>
                  <a:lnTo>
                    <a:pt x="874" y="1130"/>
                  </a:lnTo>
                  <a:lnTo>
                    <a:pt x="839" y="1050"/>
                  </a:lnTo>
                  <a:lnTo>
                    <a:pt x="918" y="997"/>
                  </a:lnTo>
                  <a:lnTo>
                    <a:pt x="874" y="980"/>
                  </a:lnTo>
                  <a:lnTo>
                    <a:pt x="821" y="944"/>
                  </a:lnTo>
                  <a:lnTo>
                    <a:pt x="803" y="909"/>
                  </a:lnTo>
                  <a:lnTo>
                    <a:pt x="795" y="830"/>
                  </a:lnTo>
                  <a:lnTo>
                    <a:pt x="856" y="794"/>
                  </a:lnTo>
                  <a:lnTo>
                    <a:pt x="865" y="750"/>
                  </a:lnTo>
                  <a:lnTo>
                    <a:pt x="803" y="671"/>
                  </a:lnTo>
                  <a:lnTo>
                    <a:pt x="750" y="644"/>
                  </a:lnTo>
                  <a:lnTo>
                    <a:pt x="680" y="609"/>
                  </a:lnTo>
                  <a:lnTo>
                    <a:pt x="733" y="556"/>
                  </a:lnTo>
                  <a:lnTo>
                    <a:pt x="715" y="477"/>
                  </a:lnTo>
                  <a:lnTo>
                    <a:pt x="662" y="389"/>
                  </a:lnTo>
                  <a:lnTo>
                    <a:pt x="618" y="371"/>
                  </a:lnTo>
                  <a:lnTo>
                    <a:pt x="539" y="353"/>
                  </a:lnTo>
                  <a:lnTo>
                    <a:pt x="468" y="362"/>
                  </a:lnTo>
                  <a:lnTo>
                    <a:pt x="459" y="309"/>
                  </a:lnTo>
                  <a:lnTo>
                    <a:pt x="406" y="274"/>
                  </a:lnTo>
                  <a:lnTo>
                    <a:pt x="345" y="274"/>
                  </a:lnTo>
                  <a:lnTo>
                    <a:pt x="336" y="221"/>
                  </a:lnTo>
                  <a:lnTo>
                    <a:pt x="292" y="186"/>
                  </a:lnTo>
                  <a:lnTo>
                    <a:pt x="300" y="124"/>
                  </a:lnTo>
                  <a:lnTo>
                    <a:pt x="292" y="62"/>
                  </a:lnTo>
                  <a:lnTo>
                    <a:pt x="283" y="0"/>
                  </a:lnTo>
                  <a:lnTo>
                    <a:pt x="195" y="2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3" name="Freeform 13">
              <a:extLst>
                <a:ext uri="{FF2B5EF4-FFF2-40B4-BE49-F238E27FC236}">
                  <a16:creationId xmlns:a16="http://schemas.microsoft.com/office/drawing/2014/main" id="{4401114A-148C-49EE-9F12-B5D7B63D0E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0637" y="952500"/>
              <a:ext cx="514350" cy="709612"/>
            </a:xfrm>
            <a:custGeom>
              <a:avLst/>
              <a:gdLst>
                <a:gd name="T0" fmla="*/ 1112 w 1430"/>
                <a:gd name="T1" fmla="*/ 1835 h 1969"/>
                <a:gd name="T2" fmla="*/ 1006 w 1430"/>
                <a:gd name="T3" fmla="*/ 1791 h 1969"/>
                <a:gd name="T4" fmla="*/ 865 w 1430"/>
                <a:gd name="T5" fmla="*/ 1774 h 1969"/>
                <a:gd name="T6" fmla="*/ 776 w 1430"/>
                <a:gd name="T7" fmla="*/ 1809 h 1969"/>
                <a:gd name="T8" fmla="*/ 618 w 1430"/>
                <a:gd name="T9" fmla="*/ 1827 h 1969"/>
                <a:gd name="T10" fmla="*/ 582 w 1430"/>
                <a:gd name="T11" fmla="*/ 1738 h 1969"/>
                <a:gd name="T12" fmla="*/ 485 w 1430"/>
                <a:gd name="T13" fmla="*/ 1694 h 1969"/>
                <a:gd name="T14" fmla="*/ 459 w 1430"/>
                <a:gd name="T15" fmla="*/ 1571 h 1969"/>
                <a:gd name="T16" fmla="*/ 450 w 1430"/>
                <a:gd name="T17" fmla="*/ 1438 h 1969"/>
                <a:gd name="T18" fmla="*/ 406 w 1430"/>
                <a:gd name="T19" fmla="*/ 1359 h 1969"/>
                <a:gd name="T20" fmla="*/ 565 w 1430"/>
                <a:gd name="T21" fmla="*/ 1324 h 1969"/>
                <a:gd name="T22" fmla="*/ 591 w 1430"/>
                <a:gd name="T23" fmla="*/ 1200 h 1969"/>
                <a:gd name="T24" fmla="*/ 494 w 1430"/>
                <a:gd name="T25" fmla="*/ 1130 h 1969"/>
                <a:gd name="T26" fmla="*/ 397 w 1430"/>
                <a:gd name="T27" fmla="*/ 1050 h 1969"/>
                <a:gd name="T28" fmla="*/ 291 w 1430"/>
                <a:gd name="T29" fmla="*/ 997 h 1969"/>
                <a:gd name="T30" fmla="*/ 212 w 1430"/>
                <a:gd name="T31" fmla="*/ 944 h 1969"/>
                <a:gd name="T32" fmla="*/ 79 w 1430"/>
                <a:gd name="T33" fmla="*/ 883 h 1969"/>
                <a:gd name="T34" fmla="*/ 0 w 1430"/>
                <a:gd name="T35" fmla="*/ 785 h 1969"/>
                <a:gd name="T36" fmla="*/ 168 w 1430"/>
                <a:gd name="T37" fmla="*/ 680 h 1969"/>
                <a:gd name="T38" fmla="*/ 132 w 1430"/>
                <a:gd name="T39" fmla="*/ 521 h 1969"/>
                <a:gd name="T40" fmla="*/ 35 w 1430"/>
                <a:gd name="T41" fmla="*/ 415 h 1969"/>
                <a:gd name="T42" fmla="*/ 97 w 1430"/>
                <a:gd name="T43" fmla="*/ 247 h 1969"/>
                <a:gd name="T44" fmla="*/ 115 w 1430"/>
                <a:gd name="T45" fmla="*/ 62 h 1969"/>
                <a:gd name="T46" fmla="*/ 203 w 1430"/>
                <a:gd name="T47" fmla="*/ 27 h 1969"/>
                <a:gd name="T48" fmla="*/ 256 w 1430"/>
                <a:gd name="T49" fmla="*/ 80 h 1969"/>
                <a:gd name="T50" fmla="*/ 256 w 1430"/>
                <a:gd name="T51" fmla="*/ 212 h 1969"/>
                <a:gd name="T52" fmla="*/ 423 w 1430"/>
                <a:gd name="T53" fmla="*/ 256 h 1969"/>
                <a:gd name="T54" fmla="*/ 415 w 1430"/>
                <a:gd name="T55" fmla="*/ 362 h 1969"/>
                <a:gd name="T56" fmla="*/ 379 w 1430"/>
                <a:gd name="T57" fmla="*/ 503 h 1969"/>
                <a:gd name="T58" fmla="*/ 521 w 1430"/>
                <a:gd name="T59" fmla="*/ 450 h 1969"/>
                <a:gd name="T60" fmla="*/ 653 w 1430"/>
                <a:gd name="T61" fmla="*/ 521 h 1969"/>
                <a:gd name="T62" fmla="*/ 750 w 1430"/>
                <a:gd name="T63" fmla="*/ 574 h 1969"/>
                <a:gd name="T64" fmla="*/ 865 w 1430"/>
                <a:gd name="T65" fmla="*/ 653 h 1969"/>
                <a:gd name="T66" fmla="*/ 935 w 1430"/>
                <a:gd name="T67" fmla="*/ 812 h 1969"/>
                <a:gd name="T68" fmla="*/ 971 w 1430"/>
                <a:gd name="T69" fmla="*/ 962 h 1969"/>
                <a:gd name="T70" fmla="*/ 1068 w 1430"/>
                <a:gd name="T71" fmla="*/ 1103 h 1969"/>
                <a:gd name="T72" fmla="*/ 1200 w 1430"/>
                <a:gd name="T73" fmla="*/ 1156 h 1969"/>
                <a:gd name="T74" fmla="*/ 1324 w 1430"/>
                <a:gd name="T75" fmla="*/ 1288 h 1969"/>
                <a:gd name="T76" fmla="*/ 1359 w 1430"/>
                <a:gd name="T77" fmla="*/ 1412 h 1969"/>
                <a:gd name="T78" fmla="*/ 1315 w 1430"/>
                <a:gd name="T79" fmla="*/ 1509 h 1969"/>
                <a:gd name="T80" fmla="*/ 1359 w 1430"/>
                <a:gd name="T81" fmla="*/ 1659 h 1969"/>
                <a:gd name="T82" fmla="*/ 1429 w 1430"/>
                <a:gd name="T83" fmla="*/ 1756 h 1969"/>
                <a:gd name="T84" fmla="*/ 1315 w 1430"/>
                <a:gd name="T85" fmla="*/ 1906 h 1969"/>
                <a:gd name="T86" fmla="*/ 1227 w 1430"/>
                <a:gd name="T87" fmla="*/ 1933 h 1969"/>
                <a:gd name="T88" fmla="*/ 1129 w 1430"/>
                <a:gd name="T89" fmla="*/ 1941 h 1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30" h="1969">
                  <a:moveTo>
                    <a:pt x="1121" y="1888"/>
                  </a:moveTo>
                  <a:lnTo>
                    <a:pt x="1112" y="1835"/>
                  </a:lnTo>
                  <a:lnTo>
                    <a:pt x="1041" y="1827"/>
                  </a:lnTo>
                  <a:lnTo>
                    <a:pt x="1006" y="1791"/>
                  </a:lnTo>
                  <a:lnTo>
                    <a:pt x="944" y="1765"/>
                  </a:lnTo>
                  <a:lnTo>
                    <a:pt x="865" y="1774"/>
                  </a:lnTo>
                  <a:lnTo>
                    <a:pt x="856" y="1712"/>
                  </a:lnTo>
                  <a:lnTo>
                    <a:pt x="776" y="1809"/>
                  </a:lnTo>
                  <a:lnTo>
                    <a:pt x="688" y="1844"/>
                  </a:lnTo>
                  <a:lnTo>
                    <a:pt x="618" y="1827"/>
                  </a:lnTo>
                  <a:lnTo>
                    <a:pt x="626" y="1765"/>
                  </a:lnTo>
                  <a:lnTo>
                    <a:pt x="582" y="1738"/>
                  </a:lnTo>
                  <a:lnTo>
                    <a:pt x="503" y="1738"/>
                  </a:lnTo>
                  <a:lnTo>
                    <a:pt x="485" y="1694"/>
                  </a:lnTo>
                  <a:lnTo>
                    <a:pt x="476" y="1633"/>
                  </a:lnTo>
                  <a:lnTo>
                    <a:pt x="459" y="1571"/>
                  </a:lnTo>
                  <a:lnTo>
                    <a:pt x="441" y="1500"/>
                  </a:lnTo>
                  <a:lnTo>
                    <a:pt x="450" y="1438"/>
                  </a:lnTo>
                  <a:lnTo>
                    <a:pt x="379" y="1403"/>
                  </a:lnTo>
                  <a:lnTo>
                    <a:pt x="406" y="1359"/>
                  </a:lnTo>
                  <a:lnTo>
                    <a:pt x="485" y="1333"/>
                  </a:lnTo>
                  <a:lnTo>
                    <a:pt x="565" y="1324"/>
                  </a:lnTo>
                  <a:lnTo>
                    <a:pt x="600" y="1288"/>
                  </a:lnTo>
                  <a:lnTo>
                    <a:pt x="591" y="1200"/>
                  </a:lnTo>
                  <a:lnTo>
                    <a:pt x="565" y="1138"/>
                  </a:lnTo>
                  <a:lnTo>
                    <a:pt x="494" y="1130"/>
                  </a:lnTo>
                  <a:lnTo>
                    <a:pt x="476" y="1077"/>
                  </a:lnTo>
                  <a:lnTo>
                    <a:pt x="397" y="1050"/>
                  </a:lnTo>
                  <a:lnTo>
                    <a:pt x="344" y="1015"/>
                  </a:lnTo>
                  <a:lnTo>
                    <a:pt x="291" y="997"/>
                  </a:lnTo>
                  <a:lnTo>
                    <a:pt x="300" y="953"/>
                  </a:lnTo>
                  <a:lnTo>
                    <a:pt x="212" y="944"/>
                  </a:lnTo>
                  <a:lnTo>
                    <a:pt x="141" y="883"/>
                  </a:lnTo>
                  <a:lnTo>
                    <a:pt x="79" y="883"/>
                  </a:lnTo>
                  <a:lnTo>
                    <a:pt x="18" y="865"/>
                  </a:lnTo>
                  <a:lnTo>
                    <a:pt x="0" y="785"/>
                  </a:lnTo>
                  <a:lnTo>
                    <a:pt x="97" y="733"/>
                  </a:lnTo>
                  <a:lnTo>
                    <a:pt x="168" y="680"/>
                  </a:lnTo>
                  <a:lnTo>
                    <a:pt x="168" y="609"/>
                  </a:lnTo>
                  <a:lnTo>
                    <a:pt x="132" y="521"/>
                  </a:lnTo>
                  <a:lnTo>
                    <a:pt x="88" y="468"/>
                  </a:lnTo>
                  <a:lnTo>
                    <a:pt x="35" y="415"/>
                  </a:lnTo>
                  <a:lnTo>
                    <a:pt x="79" y="344"/>
                  </a:lnTo>
                  <a:lnTo>
                    <a:pt x="97" y="247"/>
                  </a:lnTo>
                  <a:lnTo>
                    <a:pt x="123" y="141"/>
                  </a:lnTo>
                  <a:lnTo>
                    <a:pt x="115" y="62"/>
                  </a:lnTo>
                  <a:lnTo>
                    <a:pt x="159" y="0"/>
                  </a:lnTo>
                  <a:lnTo>
                    <a:pt x="203" y="27"/>
                  </a:lnTo>
                  <a:lnTo>
                    <a:pt x="194" y="97"/>
                  </a:lnTo>
                  <a:lnTo>
                    <a:pt x="256" y="80"/>
                  </a:lnTo>
                  <a:lnTo>
                    <a:pt x="256" y="150"/>
                  </a:lnTo>
                  <a:lnTo>
                    <a:pt x="256" y="212"/>
                  </a:lnTo>
                  <a:lnTo>
                    <a:pt x="318" y="238"/>
                  </a:lnTo>
                  <a:lnTo>
                    <a:pt x="423" y="256"/>
                  </a:lnTo>
                  <a:lnTo>
                    <a:pt x="415" y="291"/>
                  </a:lnTo>
                  <a:lnTo>
                    <a:pt x="415" y="362"/>
                  </a:lnTo>
                  <a:lnTo>
                    <a:pt x="362" y="432"/>
                  </a:lnTo>
                  <a:lnTo>
                    <a:pt x="379" y="503"/>
                  </a:lnTo>
                  <a:lnTo>
                    <a:pt x="441" y="459"/>
                  </a:lnTo>
                  <a:lnTo>
                    <a:pt x="521" y="450"/>
                  </a:lnTo>
                  <a:lnTo>
                    <a:pt x="573" y="468"/>
                  </a:lnTo>
                  <a:lnTo>
                    <a:pt x="653" y="521"/>
                  </a:lnTo>
                  <a:lnTo>
                    <a:pt x="688" y="565"/>
                  </a:lnTo>
                  <a:lnTo>
                    <a:pt x="750" y="574"/>
                  </a:lnTo>
                  <a:lnTo>
                    <a:pt x="803" y="582"/>
                  </a:lnTo>
                  <a:lnTo>
                    <a:pt x="865" y="653"/>
                  </a:lnTo>
                  <a:lnTo>
                    <a:pt x="944" y="715"/>
                  </a:lnTo>
                  <a:lnTo>
                    <a:pt x="935" y="812"/>
                  </a:lnTo>
                  <a:lnTo>
                    <a:pt x="918" y="891"/>
                  </a:lnTo>
                  <a:lnTo>
                    <a:pt x="971" y="962"/>
                  </a:lnTo>
                  <a:lnTo>
                    <a:pt x="1024" y="1033"/>
                  </a:lnTo>
                  <a:lnTo>
                    <a:pt x="1068" y="1103"/>
                  </a:lnTo>
                  <a:lnTo>
                    <a:pt x="1138" y="1138"/>
                  </a:lnTo>
                  <a:lnTo>
                    <a:pt x="1200" y="1156"/>
                  </a:lnTo>
                  <a:lnTo>
                    <a:pt x="1262" y="1200"/>
                  </a:lnTo>
                  <a:lnTo>
                    <a:pt x="1324" y="1288"/>
                  </a:lnTo>
                  <a:lnTo>
                    <a:pt x="1359" y="1341"/>
                  </a:lnTo>
                  <a:lnTo>
                    <a:pt x="1359" y="1412"/>
                  </a:lnTo>
                  <a:lnTo>
                    <a:pt x="1297" y="1430"/>
                  </a:lnTo>
                  <a:lnTo>
                    <a:pt x="1315" y="1509"/>
                  </a:lnTo>
                  <a:lnTo>
                    <a:pt x="1332" y="1580"/>
                  </a:lnTo>
                  <a:lnTo>
                    <a:pt x="1359" y="1659"/>
                  </a:lnTo>
                  <a:lnTo>
                    <a:pt x="1385" y="1703"/>
                  </a:lnTo>
                  <a:lnTo>
                    <a:pt x="1429" y="1756"/>
                  </a:lnTo>
                  <a:lnTo>
                    <a:pt x="1341" y="1835"/>
                  </a:lnTo>
                  <a:lnTo>
                    <a:pt x="1315" y="1906"/>
                  </a:lnTo>
                  <a:lnTo>
                    <a:pt x="1271" y="1968"/>
                  </a:lnTo>
                  <a:lnTo>
                    <a:pt x="1227" y="1933"/>
                  </a:lnTo>
                  <a:lnTo>
                    <a:pt x="1174" y="1959"/>
                  </a:lnTo>
                  <a:lnTo>
                    <a:pt x="1129" y="1941"/>
                  </a:lnTo>
                  <a:lnTo>
                    <a:pt x="1121" y="188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4" name="Freeform 14">
              <a:extLst>
                <a:ext uri="{FF2B5EF4-FFF2-40B4-BE49-F238E27FC236}">
                  <a16:creationId xmlns:a16="http://schemas.microsoft.com/office/drawing/2014/main" id="{7C7F9F0A-F8EF-41A8-B530-43C181CF05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887" y="2651125"/>
              <a:ext cx="542925" cy="387350"/>
            </a:xfrm>
            <a:custGeom>
              <a:avLst/>
              <a:gdLst>
                <a:gd name="T0" fmla="*/ 1438 w 1510"/>
                <a:gd name="T1" fmla="*/ 0 h 1077"/>
                <a:gd name="T2" fmla="*/ 1323 w 1510"/>
                <a:gd name="T3" fmla="*/ 79 h 1077"/>
                <a:gd name="T4" fmla="*/ 1165 w 1510"/>
                <a:gd name="T5" fmla="*/ 35 h 1077"/>
                <a:gd name="T6" fmla="*/ 1006 w 1510"/>
                <a:gd name="T7" fmla="*/ 115 h 1077"/>
                <a:gd name="T8" fmla="*/ 935 w 1510"/>
                <a:gd name="T9" fmla="*/ 194 h 1077"/>
                <a:gd name="T10" fmla="*/ 776 w 1510"/>
                <a:gd name="T11" fmla="*/ 300 h 1077"/>
                <a:gd name="T12" fmla="*/ 661 w 1510"/>
                <a:gd name="T13" fmla="*/ 326 h 1077"/>
                <a:gd name="T14" fmla="*/ 556 w 1510"/>
                <a:gd name="T15" fmla="*/ 97 h 1077"/>
                <a:gd name="T16" fmla="*/ 432 w 1510"/>
                <a:gd name="T17" fmla="*/ 150 h 1077"/>
                <a:gd name="T18" fmla="*/ 300 w 1510"/>
                <a:gd name="T19" fmla="*/ 79 h 1077"/>
                <a:gd name="T20" fmla="*/ 335 w 1510"/>
                <a:gd name="T21" fmla="*/ 238 h 1077"/>
                <a:gd name="T22" fmla="*/ 220 w 1510"/>
                <a:gd name="T23" fmla="*/ 282 h 1077"/>
                <a:gd name="T24" fmla="*/ 106 w 1510"/>
                <a:gd name="T25" fmla="*/ 326 h 1077"/>
                <a:gd name="T26" fmla="*/ 0 w 1510"/>
                <a:gd name="T27" fmla="*/ 362 h 1077"/>
                <a:gd name="T28" fmla="*/ 0 w 1510"/>
                <a:gd name="T29" fmla="*/ 485 h 1077"/>
                <a:gd name="T30" fmla="*/ 123 w 1510"/>
                <a:gd name="T31" fmla="*/ 459 h 1077"/>
                <a:gd name="T32" fmla="*/ 132 w 1510"/>
                <a:gd name="T33" fmla="*/ 538 h 1077"/>
                <a:gd name="T34" fmla="*/ 79 w 1510"/>
                <a:gd name="T35" fmla="*/ 635 h 1077"/>
                <a:gd name="T36" fmla="*/ 61 w 1510"/>
                <a:gd name="T37" fmla="*/ 759 h 1077"/>
                <a:gd name="T38" fmla="*/ 132 w 1510"/>
                <a:gd name="T39" fmla="*/ 838 h 1077"/>
                <a:gd name="T40" fmla="*/ 203 w 1510"/>
                <a:gd name="T41" fmla="*/ 918 h 1077"/>
                <a:gd name="T42" fmla="*/ 361 w 1510"/>
                <a:gd name="T43" fmla="*/ 944 h 1077"/>
                <a:gd name="T44" fmla="*/ 467 w 1510"/>
                <a:gd name="T45" fmla="*/ 979 h 1077"/>
                <a:gd name="T46" fmla="*/ 547 w 1510"/>
                <a:gd name="T47" fmla="*/ 1041 h 1077"/>
                <a:gd name="T48" fmla="*/ 688 w 1510"/>
                <a:gd name="T49" fmla="*/ 1032 h 1077"/>
                <a:gd name="T50" fmla="*/ 679 w 1510"/>
                <a:gd name="T51" fmla="*/ 926 h 1077"/>
                <a:gd name="T52" fmla="*/ 661 w 1510"/>
                <a:gd name="T53" fmla="*/ 768 h 1077"/>
                <a:gd name="T54" fmla="*/ 794 w 1510"/>
                <a:gd name="T55" fmla="*/ 723 h 1077"/>
                <a:gd name="T56" fmla="*/ 917 w 1510"/>
                <a:gd name="T57" fmla="*/ 670 h 1077"/>
                <a:gd name="T58" fmla="*/ 1023 w 1510"/>
                <a:gd name="T59" fmla="*/ 556 h 1077"/>
                <a:gd name="T60" fmla="*/ 1200 w 1510"/>
                <a:gd name="T61" fmla="*/ 538 h 1077"/>
                <a:gd name="T62" fmla="*/ 1385 w 1510"/>
                <a:gd name="T63" fmla="*/ 503 h 1077"/>
                <a:gd name="T64" fmla="*/ 1447 w 1510"/>
                <a:gd name="T65" fmla="*/ 326 h 1077"/>
                <a:gd name="T66" fmla="*/ 1473 w 1510"/>
                <a:gd name="T67" fmla="*/ 167 h 1077"/>
                <a:gd name="T68" fmla="*/ 1509 w 1510"/>
                <a:gd name="T69" fmla="*/ 17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0" h="1077">
                  <a:moveTo>
                    <a:pt x="1509" y="17"/>
                  </a:moveTo>
                  <a:lnTo>
                    <a:pt x="1438" y="0"/>
                  </a:lnTo>
                  <a:lnTo>
                    <a:pt x="1376" y="17"/>
                  </a:lnTo>
                  <a:lnTo>
                    <a:pt x="1323" y="79"/>
                  </a:lnTo>
                  <a:lnTo>
                    <a:pt x="1244" y="53"/>
                  </a:lnTo>
                  <a:lnTo>
                    <a:pt x="1165" y="35"/>
                  </a:lnTo>
                  <a:lnTo>
                    <a:pt x="1094" y="62"/>
                  </a:lnTo>
                  <a:lnTo>
                    <a:pt x="1006" y="115"/>
                  </a:lnTo>
                  <a:lnTo>
                    <a:pt x="935" y="141"/>
                  </a:lnTo>
                  <a:lnTo>
                    <a:pt x="935" y="194"/>
                  </a:lnTo>
                  <a:lnTo>
                    <a:pt x="891" y="256"/>
                  </a:lnTo>
                  <a:lnTo>
                    <a:pt x="776" y="300"/>
                  </a:lnTo>
                  <a:lnTo>
                    <a:pt x="732" y="362"/>
                  </a:lnTo>
                  <a:lnTo>
                    <a:pt x="661" y="326"/>
                  </a:lnTo>
                  <a:lnTo>
                    <a:pt x="609" y="176"/>
                  </a:lnTo>
                  <a:lnTo>
                    <a:pt x="556" y="97"/>
                  </a:lnTo>
                  <a:lnTo>
                    <a:pt x="503" y="123"/>
                  </a:lnTo>
                  <a:lnTo>
                    <a:pt x="432" y="150"/>
                  </a:lnTo>
                  <a:lnTo>
                    <a:pt x="388" y="97"/>
                  </a:lnTo>
                  <a:lnTo>
                    <a:pt x="300" y="79"/>
                  </a:lnTo>
                  <a:lnTo>
                    <a:pt x="317" y="150"/>
                  </a:lnTo>
                  <a:lnTo>
                    <a:pt x="335" y="238"/>
                  </a:lnTo>
                  <a:lnTo>
                    <a:pt x="282" y="300"/>
                  </a:lnTo>
                  <a:lnTo>
                    <a:pt x="220" y="282"/>
                  </a:lnTo>
                  <a:lnTo>
                    <a:pt x="158" y="291"/>
                  </a:lnTo>
                  <a:lnTo>
                    <a:pt x="106" y="326"/>
                  </a:lnTo>
                  <a:lnTo>
                    <a:pt x="70" y="353"/>
                  </a:lnTo>
                  <a:lnTo>
                    <a:pt x="0" y="362"/>
                  </a:lnTo>
                  <a:lnTo>
                    <a:pt x="35" y="432"/>
                  </a:lnTo>
                  <a:lnTo>
                    <a:pt x="0" y="485"/>
                  </a:lnTo>
                  <a:lnTo>
                    <a:pt x="61" y="494"/>
                  </a:lnTo>
                  <a:lnTo>
                    <a:pt x="123" y="459"/>
                  </a:lnTo>
                  <a:lnTo>
                    <a:pt x="194" y="476"/>
                  </a:lnTo>
                  <a:lnTo>
                    <a:pt x="132" y="538"/>
                  </a:lnTo>
                  <a:lnTo>
                    <a:pt x="88" y="582"/>
                  </a:lnTo>
                  <a:lnTo>
                    <a:pt x="79" y="635"/>
                  </a:lnTo>
                  <a:lnTo>
                    <a:pt x="79" y="688"/>
                  </a:lnTo>
                  <a:lnTo>
                    <a:pt x="61" y="759"/>
                  </a:lnTo>
                  <a:lnTo>
                    <a:pt x="61" y="829"/>
                  </a:lnTo>
                  <a:lnTo>
                    <a:pt x="132" y="838"/>
                  </a:lnTo>
                  <a:lnTo>
                    <a:pt x="185" y="856"/>
                  </a:lnTo>
                  <a:lnTo>
                    <a:pt x="203" y="918"/>
                  </a:lnTo>
                  <a:lnTo>
                    <a:pt x="238" y="962"/>
                  </a:lnTo>
                  <a:lnTo>
                    <a:pt x="361" y="944"/>
                  </a:lnTo>
                  <a:lnTo>
                    <a:pt x="441" y="944"/>
                  </a:lnTo>
                  <a:lnTo>
                    <a:pt x="467" y="979"/>
                  </a:lnTo>
                  <a:lnTo>
                    <a:pt x="547" y="988"/>
                  </a:lnTo>
                  <a:lnTo>
                    <a:pt x="547" y="1041"/>
                  </a:lnTo>
                  <a:lnTo>
                    <a:pt x="626" y="1076"/>
                  </a:lnTo>
                  <a:lnTo>
                    <a:pt x="688" y="1032"/>
                  </a:lnTo>
                  <a:lnTo>
                    <a:pt x="679" y="979"/>
                  </a:lnTo>
                  <a:lnTo>
                    <a:pt x="679" y="926"/>
                  </a:lnTo>
                  <a:lnTo>
                    <a:pt x="697" y="856"/>
                  </a:lnTo>
                  <a:lnTo>
                    <a:pt x="661" y="768"/>
                  </a:lnTo>
                  <a:lnTo>
                    <a:pt x="706" y="723"/>
                  </a:lnTo>
                  <a:lnTo>
                    <a:pt x="794" y="723"/>
                  </a:lnTo>
                  <a:lnTo>
                    <a:pt x="838" y="688"/>
                  </a:lnTo>
                  <a:lnTo>
                    <a:pt x="917" y="670"/>
                  </a:lnTo>
                  <a:lnTo>
                    <a:pt x="979" y="600"/>
                  </a:lnTo>
                  <a:lnTo>
                    <a:pt x="1023" y="556"/>
                  </a:lnTo>
                  <a:lnTo>
                    <a:pt x="1094" y="529"/>
                  </a:lnTo>
                  <a:lnTo>
                    <a:pt x="1200" y="538"/>
                  </a:lnTo>
                  <a:lnTo>
                    <a:pt x="1315" y="538"/>
                  </a:lnTo>
                  <a:lnTo>
                    <a:pt x="1385" y="503"/>
                  </a:lnTo>
                  <a:lnTo>
                    <a:pt x="1447" y="415"/>
                  </a:lnTo>
                  <a:lnTo>
                    <a:pt x="1447" y="326"/>
                  </a:lnTo>
                  <a:lnTo>
                    <a:pt x="1482" y="265"/>
                  </a:lnTo>
                  <a:lnTo>
                    <a:pt x="1473" y="167"/>
                  </a:lnTo>
                  <a:lnTo>
                    <a:pt x="1482" y="97"/>
                  </a:lnTo>
                  <a:lnTo>
                    <a:pt x="1509" y="1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5" name="Freeform 16">
              <a:extLst>
                <a:ext uri="{FF2B5EF4-FFF2-40B4-BE49-F238E27FC236}">
                  <a16:creationId xmlns:a16="http://schemas.microsoft.com/office/drawing/2014/main" id="{E151B45C-E932-4261-B556-032CF33C7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037" y="1692275"/>
              <a:ext cx="876300" cy="965200"/>
            </a:xfrm>
            <a:custGeom>
              <a:avLst/>
              <a:gdLst>
                <a:gd name="T0" fmla="*/ 698 w 2436"/>
                <a:gd name="T1" fmla="*/ 1102 h 2682"/>
                <a:gd name="T2" fmla="*/ 751 w 2436"/>
                <a:gd name="T3" fmla="*/ 1279 h 2682"/>
                <a:gd name="T4" fmla="*/ 592 w 2436"/>
                <a:gd name="T5" fmla="*/ 1402 h 2682"/>
                <a:gd name="T6" fmla="*/ 451 w 2436"/>
                <a:gd name="T7" fmla="*/ 1570 h 2682"/>
                <a:gd name="T8" fmla="*/ 283 w 2436"/>
                <a:gd name="T9" fmla="*/ 1684 h 2682"/>
                <a:gd name="T10" fmla="*/ 142 w 2436"/>
                <a:gd name="T11" fmla="*/ 1808 h 2682"/>
                <a:gd name="T12" fmla="*/ 115 w 2436"/>
                <a:gd name="T13" fmla="*/ 1993 h 2682"/>
                <a:gd name="T14" fmla="*/ 80 w 2436"/>
                <a:gd name="T15" fmla="*/ 2179 h 2682"/>
                <a:gd name="T16" fmla="*/ 248 w 2436"/>
                <a:gd name="T17" fmla="*/ 2346 h 2682"/>
                <a:gd name="T18" fmla="*/ 345 w 2436"/>
                <a:gd name="T19" fmla="*/ 2417 h 2682"/>
                <a:gd name="T20" fmla="*/ 415 w 2436"/>
                <a:gd name="T21" fmla="*/ 2549 h 2682"/>
                <a:gd name="T22" fmla="*/ 601 w 2436"/>
                <a:gd name="T23" fmla="*/ 2584 h 2682"/>
                <a:gd name="T24" fmla="*/ 768 w 2436"/>
                <a:gd name="T25" fmla="*/ 2673 h 2682"/>
                <a:gd name="T26" fmla="*/ 971 w 2436"/>
                <a:gd name="T27" fmla="*/ 2611 h 2682"/>
                <a:gd name="T28" fmla="*/ 1121 w 2436"/>
                <a:gd name="T29" fmla="*/ 2611 h 2682"/>
                <a:gd name="T30" fmla="*/ 1209 w 2436"/>
                <a:gd name="T31" fmla="*/ 2329 h 2682"/>
                <a:gd name="T32" fmla="*/ 1395 w 2436"/>
                <a:gd name="T33" fmla="*/ 2364 h 2682"/>
                <a:gd name="T34" fmla="*/ 1271 w 2436"/>
                <a:gd name="T35" fmla="*/ 2540 h 2682"/>
                <a:gd name="T36" fmla="*/ 1421 w 2436"/>
                <a:gd name="T37" fmla="*/ 2540 h 2682"/>
                <a:gd name="T38" fmla="*/ 1571 w 2436"/>
                <a:gd name="T39" fmla="*/ 2443 h 2682"/>
                <a:gd name="T40" fmla="*/ 1801 w 2436"/>
                <a:gd name="T41" fmla="*/ 2381 h 2682"/>
                <a:gd name="T42" fmla="*/ 2012 w 2436"/>
                <a:gd name="T43" fmla="*/ 2187 h 2682"/>
                <a:gd name="T44" fmla="*/ 2153 w 2436"/>
                <a:gd name="T45" fmla="*/ 1993 h 2682"/>
                <a:gd name="T46" fmla="*/ 2082 w 2436"/>
                <a:gd name="T47" fmla="*/ 1781 h 2682"/>
                <a:gd name="T48" fmla="*/ 2197 w 2436"/>
                <a:gd name="T49" fmla="*/ 1773 h 2682"/>
                <a:gd name="T50" fmla="*/ 2347 w 2436"/>
                <a:gd name="T51" fmla="*/ 1799 h 2682"/>
                <a:gd name="T52" fmla="*/ 2435 w 2436"/>
                <a:gd name="T53" fmla="*/ 1614 h 2682"/>
                <a:gd name="T54" fmla="*/ 2435 w 2436"/>
                <a:gd name="T55" fmla="*/ 1402 h 2682"/>
                <a:gd name="T56" fmla="*/ 2320 w 2436"/>
                <a:gd name="T57" fmla="*/ 1279 h 2682"/>
                <a:gd name="T58" fmla="*/ 2153 w 2436"/>
                <a:gd name="T59" fmla="*/ 1234 h 2682"/>
                <a:gd name="T60" fmla="*/ 1968 w 2436"/>
                <a:gd name="T61" fmla="*/ 1120 h 2682"/>
                <a:gd name="T62" fmla="*/ 1968 w 2436"/>
                <a:gd name="T63" fmla="*/ 899 h 2682"/>
                <a:gd name="T64" fmla="*/ 1907 w 2436"/>
                <a:gd name="T65" fmla="*/ 740 h 2682"/>
                <a:gd name="T66" fmla="*/ 1792 w 2436"/>
                <a:gd name="T67" fmla="*/ 626 h 2682"/>
                <a:gd name="T68" fmla="*/ 1686 w 2436"/>
                <a:gd name="T69" fmla="*/ 546 h 2682"/>
                <a:gd name="T70" fmla="*/ 1474 w 2436"/>
                <a:gd name="T71" fmla="*/ 590 h 2682"/>
                <a:gd name="T72" fmla="*/ 1324 w 2436"/>
                <a:gd name="T73" fmla="*/ 626 h 2682"/>
                <a:gd name="T74" fmla="*/ 1121 w 2436"/>
                <a:gd name="T75" fmla="*/ 546 h 2682"/>
                <a:gd name="T76" fmla="*/ 1006 w 2436"/>
                <a:gd name="T77" fmla="*/ 449 h 2682"/>
                <a:gd name="T78" fmla="*/ 883 w 2436"/>
                <a:gd name="T79" fmla="*/ 326 h 2682"/>
                <a:gd name="T80" fmla="*/ 901 w 2436"/>
                <a:gd name="T81" fmla="*/ 159 h 2682"/>
                <a:gd name="T82" fmla="*/ 786 w 2436"/>
                <a:gd name="T83" fmla="*/ 44 h 2682"/>
                <a:gd name="T84" fmla="*/ 777 w 2436"/>
                <a:gd name="T85" fmla="*/ 265 h 2682"/>
                <a:gd name="T86" fmla="*/ 821 w 2436"/>
                <a:gd name="T87" fmla="*/ 511 h 2682"/>
                <a:gd name="T88" fmla="*/ 724 w 2436"/>
                <a:gd name="T89" fmla="*/ 723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36" h="2682">
                  <a:moveTo>
                    <a:pt x="680" y="943"/>
                  </a:moveTo>
                  <a:lnTo>
                    <a:pt x="698" y="1023"/>
                  </a:lnTo>
                  <a:lnTo>
                    <a:pt x="698" y="1102"/>
                  </a:lnTo>
                  <a:lnTo>
                    <a:pt x="733" y="1173"/>
                  </a:lnTo>
                  <a:lnTo>
                    <a:pt x="777" y="1226"/>
                  </a:lnTo>
                  <a:lnTo>
                    <a:pt x="751" y="1279"/>
                  </a:lnTo>
                  <a:lnTo>
                    <a:pt x="698" y="1331"/>
                  </a:lnTo>
                  <a:lnTo>
                    <a:pt x="609" y="1349"/>
                  </a:lnTo>
                  <a:lnTo>
                    <a:pt x="592" y="1402"/>
                  </a:lnTo>
                  <a:lnTo>
                    <a:pt x="530" y="1429"/>
                  </a:lnTo>
                  <a:lnTo>
                    <a:pt x="495" y="1508"/>
                  </a:lnTo>
                  <a:lnTo>
                    <a:pt x="451" y="1570"/>
                  </a:lnTo>
                  <a:lnTo>
                    <a:pt x="371" y="1587"/>
                  </a:lnTo>
                  <a:lnTo>
                    <a:pt x="309" y="1623"/>
                  </a:lnTo>
                  <a:lnTo>
                    <a:pt x="283" y="1684"/>
                  </a:lnTo>
                  <a:lnTo>
                    <a:pt x="195" y="1702"/>
                  </a:lnTo>
                  <a:lnTo>
                    <a:pt x="159" y="1746"/>
                  </a:lnTo>
                  <a:lnTo>
                    <a:pt x="142" y="1808"/>
                  </a:lnTo>
                  <a:lnTo>
                    <a:pt x="150" y="1887"/>
                  </a:lnTo>
                  <a:lnTo>
                    <a:pt x="168" y="1949"/>
                  </a:lnTo>
                  <a:lnTo>
                    <a:pt x="115" y="1993"/>
                  </a:lnTo>
                  <a:lnTo>
                    <a:pt x="80" y="2055"/>
                  </a:lnTo>
                  <a:lnTo>
                    <a:pt x="0" y="2126"/>
                  </a:lnTo>
                  <a:lnTo>
                    <a:pt x="80" y="2179"/>
                  </a:lnTo>
                  <a:lnTo>
                    <a:pt x="98" y="2258"/>
                  </a:lnTo>
                  <a:lnTo>
                    <a:pt x="168" y="2337"/>
                  </a:lnTo>
                  <a:lnTo>
                    <a:pt x="248" y="2346"/>
                  </a:lnTo>
                  <a:lnTo>
                    <a:pt x="309" y="2284"/>
                  </a:lnTo>
                  <a:lnTo>
                    <a:pt x="353" y="2329"/>
                  </a:lnTo>
                  <a:lnTo>
                    <a:pt x="345" y="2417"/>
                  </a:lnTo>
                  <a:lnTo>
                    <a:pt x="380" y="2452"/>
                  </a:lnTo>
                  <a:lnTo>
                    <a:pt x="362" y="2523"/>
                  </a:lnTo>
                  <a:lnTo>
                    <a:pt x="415" y="2549"/>
                  </a:lnTo>
                  <a:lnTo>
                    <a:pt x="451" y="2496"/>
                  </a:lnTo>
                  <a:lnTo>
                    <a:pt x="539" y="2540"/>
                  </a:lnTo>
                  <a:lnTo>
                    <a:pt x="601" y="2584"/>
                  </a:lnTo>
                  <a:lnTo>
                    <a:pt x="671" y="2593"/>
                  </a:lnTo>
                  <a:lnTo>
                    <a:pt x="706" y="2655"/>
                  </a:lnTo>
                  <a:lnTo>
                    <a:pt x="768" y="2673"/>
                  </a:lnTo>
                  <a:lnTo>
                    <a:pt x="839" y="2681"/>
                  </a:lnTo>
                  <a:lnTo>
                    <a:pt x="918" y="2646"/>
                  </a:lnTo>
                  <a:lnTo>
                    <a:pt x="971" y="2611"/>
                  </a:lnTo>
                  <a:lnTo>
                    <a:pt x="1042" y="2611"/>
                  </a:lnTo>
                  <a:lnTo>
                    <a:pt x="1095" y="2681"/>
                  </a:lnTo>
                  <a:lnTo>
                    <a:pt x="1121" y="2611"/>
                  </a:lnTo>
                  <a:lnTo>
                    <a:pt x="1121" y="2505"/>
                  </a:lnTo>
                  <a:lnTo>
                    <a:pt x="1148" y="2381"/>
                  </a:lnTo>
                  <a:lnTo>
                    <a:pt x="1209" y="2329"/>
                  </a:lnTo>
                  <a:lnTo>
                    <a:pt x="1289" y="2311"/>
                  </a:lnTo>
                  <a:lnTo>
                    <a:pt x="1359" y="2329"/>
                  </a:lnTo>
                  <a:lnTo>
                    <a:pt x="1395" y="2364"/>
                  </a:lnTo>
                  <a:lnTo>
                    <a:pt x="1412" y="2434"/>
                  </a:lnTo>
                  <a:lnTo>
                    <a:pt x="1342" y="2496"/>
                  </a:lnTo>
                  <a:lnTo>
                    <a:pt x="1271" y="2540"/>
                  </a:lnTo>
                  <a:lnTo>
                    <a:pt x="1307" y="2584"/>
                  </a:lnTo>
                  <a:lnTo>
                    <a:pt x="1412" y="2602"/>
                  </a:lnTo>
                  <a:lnTo>
                    <a:pt x="1421" y="2540"/>
                  </a:lnTo>
                  <a:lnTo>
                    <a:pt x="1457" y="2496"/>
                  </a:lnTo>
                  <a:lnTo>
                    <a:pt x="1518" y="2487"/>
                  </a:lnTo>
                  <a:lnTo>
                    <a:pt x="1571" y="2443"/>
                  </a:lnTo>
                  <a:lnTo>
                    <a:pt x="1580" y="2364"/>
                  </a:lnTo>
                  <a:lnTo>
                    <a:pt x="1721" y="2373"/>
                  </a:lnTo>
                  <a:lnTo>
                    <a:pt x="1801" y="2381"/>
                  </a:lnTo>
                  <a:lnTo>
                    <a:pt x="1854" y="2337"/>
                  </a:lnTo>
                  <a:lnTo>
                    <a:pt x="1924" y="2276"/>
                  </a:lnTo>
                  <a:lnTo>
                    <a:pt x="2012" y="2187"/>
                  </a:lnTo>
                  <a:lnTo>
                    <a:pt x="2073" y="2099"/>
                  </a:lnTo>
                  <a:lnTo>
                    <a:pt x="2135" y="2055"/>
                  </a:lnTo>
                  <a:lnTo>
                    <a:pt x="2153" y="1993"/>
                  </a:lnTo>
                  <a:lnTo>
                    <a:pt x="2144" y="1905"/>
                  </a:lnTo>
                  <a:lnTo>
                    <a:pt x="2135" y="1826"/>
                  </a:lnTo>
                  <a:lnTo>
                    <a:pt x="2082" y="1781"/>
                  </a:lnTo>
                  <a:lnTo>
                    <a:pt x="2073" y="1711"/>
                  </a:lnTo>
                  <a:lnTo>
                    <a:pt x="2153" y="1711"/>
                  </a:lnTo>
                  <a:lnTo>
                    <a:pt x="2197" y="1773"/>
                  </a:lnTo>
                  <a:lnTo>
                    <a:pt x="2214" y="1834"/>
                  </a:lnTo>
                  <a:lnTo>
                    <a:pt x="2276" y="1852"/>
                  </a:lnTo>
                  <a:lnTo>
                    <a:pt x="2347" y="1799"/>
                  </a:lnTo>
                  <a:lnTo>
                    <a:pt x="2373" y="1746"/>
                  </a:lnTo>
                  <a:lnTo>
                    <a:pt x="2391" y="1658"/>
                  </a:lnTo>
                  <a:lnTo>
                    <a:pt x="2435" y="1614"/>
                  </a:lnTo>
                  <a:lnTo>
                    <a:pt x="2426" y="1552"/>
                  </a:lnTo>
                  <a:lnTo>
                    <a:pt x="2426" y="1473"/>
                  </a:lnTo>
                  <a:lnTo>
                    <a:pt x="2435" y="1402"/>
                  </a:lnTo>
                  <a:lnTo>
                    <a:pt x="2409" y="1331"/>
                  </a:lnTo>
                  <a:lnTo>
                    <a:pt x="2356" y="1331"/>
                  </a:lnTo>
                  <a:lnTo>
                    <a:pt x="2320" y="1279"/>
                  </a:lnTo>
                  <a:lnTo>
                    <a:pt x="2312" y="1226"/>
                  </a:lnTo>
                  <a:lnTo>
                    <a:pt x="2241" y="1234"/>
                  </a:lnTo>
                  <a:lnTo>
                    <a:pt x="2153" y="1234"/>
                  </a:lnTo>
                  <a:lnTo>
                    <a:pt x="2064" y="1217"/>
                  </a:lnTo>
                  <a:lnTo>
                    <a:pt x="2012" y="1164"/>
                  </a:lnTo>
                  <a:lnTo>
                    <a:pt x="1968" y="1120"/>
                  </a:lnTo>
                  <a:lnTo>
                    <a:pt x="2003" y="1040"/>
                  </a:lnTo>
                  <a:lnTo>
                    <a:pt x="1951" y="970"/>
                  </a:lnTo>
                  <a:lnTo>
                    <a:pt x="1968" y="899"/>
                  </a:lnTo>
                  <a:lnTo>
                    <a:pt x="1977" y="837"/>
                  </a:lnTo>
                  <a:lnTo>
                    <a:pt x="1924" y="776"/>
                  </a:lnTo>
                  <a:lnTo>
                    <a:pt x="1907" y="740"/>
                  </a:lnTo>
                  <a:lnTo>
                    <a:pt x="1898" y="696"/>
                  </a:lnTo>
                  <a:lnTo>
                    <a:pt x="1845" y="652"/>
                  </a:lnTo>
                  <a:lnTo>
                    <a:pt x="1792" y="626"/>
                  </a:lnTo>
                  <a:lnTo>
                    <a:pt x="1792" y="590"/>
                  </a:lnTo>
                  <a:lnTo>
                    <a:pt x="1748" y="528"/>
                  </a:lnTo>
                  <a:lnTo>
                    <a:pt x="1686" y="546"/>
                  </a:lnTo>
                  <a:lnTo>
                    <a:pt x="1615" y="546"/>
                  </a:lnTo>
                  <a:lnTo>
                    <a:pt x="1509" y="528"/>
                  </a:lnTo>
                  <a:lnTo>
                    <a:pt x="1474" y="590"/>
                  </a:lnTo>
                  <a:lnTo>
                    <a:pt x="1457" y="643"/>
                  </a:lnTo>
                  <a:lnTo>
                    <a:pt x="1395" y="652"/>
                  </a:lnTo>
                  <a:lnTo>
                    <a:pt x="1324" y="626"/>
                  </a:lnTo>
                  <a:lnTo>
                    <a:pt x="1262" y="643"/>
                  </a:lnTo>
                  <a:lnTo>
                    <a:pt x="1192" y="608"/>
                  </a:lnTo>
                  <a:lnTo>
                    <a:pt x="1121" y="546"/>
                  </a:lnTo>
                  <a:lnTo>
                    <a:pt x="1077" y="502"/>
                  </a:lnTo>
                  <a:lnTo>
                    <a:pt x="1059" y="449"/>
                  </a:lnTo>
                  <a:lnTo>
                    <a:pt x="1006" y="449"/>
                  </a:lnTo>
                  <a:lnTo>
                    <a:pt x="909" y="449"/>
                  </a:lnTo>
                  <a:lnTo>
                    <a:pt x="874" y="396"/>
                  </a:lnTo>
                  <a:lnTo>
                    <a:pt x="883" y="326"/>
                  </a:lnTo>
                  <a:lnTo>
                    <a:pt x="954" y="291"/>
                  </a:lnTo>
                  <a:lnTo>
                    <a:pt x="962" y="229"/>
                  </a:lnTo>
                  <a:lnTo>
                    <a:pt x="901" y="159"/>
                  </a:lnTo>
                  <a:lnTo>
                    <a:pt x="856" y="62"/>
                  </a:lnTo>
                  <a:lnTo>
                    <a:pt x="848" y="0"/>
                  </a:lnTo>
                  <a:lnTo>
                    <a:pt x="786" y="44"/>
                  </a:lnTo>
                  <a:lnTo>
                    <a:pt x="742" y="115"/>
                  </a:lnTo>
                  <a:lnTo>
                    <a:pt x="733" y="203"/>
                  </a:lnTo>
                  <a:lnTo>
                    <a:pt x="777" y="265"/>
                  </a:lnTo>
                  <a:lnTo>
                    <a:pt x="804" y="352"/>
                  </a:lnTo>
                  <a:lnTo>
                    <a:pt x="812" y="423"/>
                  </a:lnTo>
                  <a:lnTo>
                    <a:pt x="821" y="511"/>
                  </a:lnTo>
                  <a:lnTo>
                    <a:pt x="804" y="590"/>
                  </a:lnTo>
                  <a:lnTo>
                    <a:pt x="759" y="634"/>
                  </a:lnTo>
                  <a:lnTo>
                    <a:pt x="724" y="723"/>
                  </a:lnTo>
                  <a:lnTo>
                    <a:pt x="715" y="811"/>
                  </a:lnTo>
                  <a:lnTo>
                    <a:pt x="680" y="943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6" name="Freeform 17">
              <a:extLst>
                <a:ext uri="{FF2B5EF4-FFF2-40B4-BE49-F238E27FC236}">
                  <a16:creationId xmlns:a16="http://schemas.microsoft.com/office/drawing/2014/main" id="{C77BF161-8E16-4B6C-832A-3DD5F98CE2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212" y="2768600"/>
              <a:ext cx="419100" cy="349250"/>
            </a:xfrm>
            <a:custGeom>
              <a:avLst/>
              <a:gdLst>
                <a:gd name="T0" fmla="*/ 221 w 1166"/>
                <a:gd name="T1" fmla="*/ 592 h 972"/>
                <a:gd name="T2" fmla="*/ 150 w 1166"/>
                <a:gd name="T3" fmla="*/ 547 h 972"/>
                <a:gd name="T4" fmla="*/ 142 w 1166"/>
                <a:gd name="T5" fmla="*/ 477 h 972"/>
                <a:gd name="T6" fmla="*/ 97 w 1166"/>
                <a:gd name="T7" fmla="*/ 406 h 972"/>
                <a:gd name="T8" fmla="*/ 44 w 1166"/>
                <a:gd name="T9" fmla="*/ 362 h 972"/>
                <a:gd name="T10" fmla="*/ 0 w 1166"/>
                <a:gd name="T11" fmla="*/ 292 h 972"/>
                <a:gd name="T12" fmla="*/ 80 w 1166"/>
                <a:gd name="T13" fmla="*/ 247 h 972"/>
                <a:gd name="T14" fmla="*/ 124 w 1166"/>
                <a:gd name="T15" fmla="*/ 186 h 972"/>
                <a:gd name="T16" fmla="*/ 177 w 1166"/>
                <a:gd name="T17" fmla="*/ 133 h 972"/>
                <a:gd name="T18" fmla="*/ 230 w 1166"/>
                <a:gd name="T19" fmla="*/ 133 h 972"/>
                <a:gd name="T20" fmla="*/ 283 w 1166"/>
                <a:gd name="T21" fmla="*/ 80 h 972"/>
                <a:gd name="T22" fmla="*/ 389 w 1166"/>
                <a:gd name="T23" fmla="*/ 80 h 972"/>
                <a:gd name="T24" fmla="*/ 362 w 1166"/>
                <a:gd name="T25" fmla="*/ 0 h 972"/>
                <a:gd name="T26" fmla="*/ 433 w 1166"/>
                <a:gd name="T27" fmla="*/ 36 h 972"/>
                <a:gd name="T28" fmla="*/ 539 w 1166"/>
                <a:gd name="T29" fmla="*/ 36 h 972"/>
                <a:gd name="T30" fmla="*/ 574 w 1166"/>
                <a:gd name="T31" fmla="*/ 106 h 972"/>
                <a:gd name="T32" fmla="*/ 539 w 1166"/>
                <a:gd name="T33" fmla="*/ 159 h 972"/>
                <a:gd name="T34" fmla="*/ 600 w 1166"/>
                <a:gd name="T35" fmla="*/ 168 h 972"/>
                <a:gd name="T36" fmla="*/ 662 w 1166"/>
                <a:gd name="T37" fmla="*/ 133 h 972"/>
                <a:gd name="T38" fmla="*/ 733 w 1166"/>
                <a:gd name="T39" fmla="*/ 150 h 972"/>
                <a:gd name="T40" fmla="*/ 733 w 1166"/>
                <a:gd name="T41" fmla="*/ 203 h 972"/>
                <a:gd name="T42" fmla="*/ 627 w 1166"/>
                <a:gd name="T43" fmla="*/ 256 h 972"/>
                <a:gd name="T44" fmla="*/ 618 w 1166"/>
                <a:gd name="T45" fmla="*/ 309 h 972"/>
                <a:gd name="T46" fmla="*/ 618 w 1166"/>
                <a:gd name="T47" fmla="*/ 362 h 972"/>
                <a:gd name="T48" fmla="*/ 600 w 1166"/>
                <a:gd name="T49" fmla="*/ 433 h 972"/>
                <a:gd name="T50" fmla="*/ 600 w 1166"/>
                <a:gd name="T51" fmla="*/ 503 h 972"/>
                <a:gd name="T52" fmla="*/ 671 w 1166"/>
                <a:gd name="T53" fmla="*/ 512 h 972"/>
                <a:gd name="T54" fmla="*/ 724 w 1166"/>
                <a:gd name="T55" fmla="*/ 530 h 972"/>
                <a:gd name="T56" fmla="*/ 742 w 1166"/>
                <a:gd name="T57" fmla="*/ 592 h 972"/>
                <a:gd name="T58" fmla="*/ 777 w 1166"/>
                <a:gd name="T59" fmla="*/ 636 h 972"/>
                <a:gd name="T60" fmla="*/ 900 w 1166"/>
                <a:gd name="T61" fmla="*/ 618 h 972"/>
                <a:gd name="T62" fmla="*/ 980 w 1166"/>
                <a:gd name="T63" fmla="*/ 618 h 972"/>
                <a:gd name="T64" fmla="*/ 1006 w 1166"/>
                <a:gd name="T65" fmla="*/ 653 h 972"/>
                <a:gd name="T66" fmla="*/ 1086 w 1166"/>
                <a:gd name="T67" fmla="*/ 662 h 972"/>
                <a:gd name="T68" fmla="*/ 1086 w 1166"/>
                <a:gd name="T69" fmla="*/ 715 h 972"/>
                <a:gd name="T70" fmla="*/ 1165 w 1166"/>
                <a:gd name="T71" fmla="*/ 750 h 972"/>
                <a:gd name="T72" fmla="*/ 1165 w 1166"/>
                <a:gd name="T73" fmla="*/ 830 h 972"/>
                <a:gd name="T74" fmla="*/ 1139 w 1166"/>
                <a:gd name="T75" fmla="*/ 874 h 972"/>
                <a:gd name="T76" fmla="*/ 1059 w 1166"/>
                <a:gd name="T77" fmla="*/ 918 h 972"/>
                <a:gd name="T78" fmla="*/ 989 w 1166"/>
                <a:gd name="T79" fmla="*/ 900 h 972"/>
                <a:gd name="T80" fmla="*/ 909 w 1166"/>
                <a:gd name="T81" fmla="*/ 883 h 972"/>
                <a:gd name="T82" fmla="*/ 821 w 1166"/>
                <a:gd name="T83" fmla="*/ 892 h 972"/>
                <a:gd name="T84" fmla="*/ 750 w 1166"/>
                <a:gd name="T85" fmla="*/ 900 h 972"/>
                <a:gd name="T86" fmla="*/ 768 w 1166"/>
                <a:gd name="T87" fmla="*/ 936 h 972"/>
                <a:gd name="T88" fmla="*/ 680 w 1166"/>
                <a:gd name="T89" fmla="*/ 971 h 972"/>
                <a:gd name="T90" fmla="*/ 653 w 1166"/>
                <a:gd name="T91" fmla="*/ 883 h 972"/>
                <a:gd name="T92" fmla="*/ 592 w 1166"/>
                <a:gd name="T93" fmla="*/ 865 h 972"/>
                <a:gd name="T94" fmla="*/ 539 w 1166"/>
                <a:gd name="T95" fmla="*/ 856 h 972"/>
                <a:gd name="T96" fmla="*/ 486 w 1166"/>
                <a:gd name="T97" fmla="*/ 812 h 972"/>
                <a:gd name="T98" fmla="*/ 512 w 1166"/>
                <a:gd name="T99" fmla="*/ 715 h 972"/>
                <a:gd name="T100" fmla="*/ 424 w 1166"/>
                <a:gd name="T101" fmla="*/ 715 h 972"/>
                <a:gd name="T102" fmla="*/ 406 w 1166"/>
                <a:gd name="T103" fmla="*/ 680 h 972"/>
                <a:gd name="T104" fmla="*/ 353 w 1166"/>
                <a:gd name="T105" fmla="*/ 618 h 972"/>
                <a:gd name="T106" fmla="*/ 283 w 1166"/>
                <a:gd name="T107" fmla="*/ 583 h 972"/>
                <a:gd name="T108" fmla="*/ 221 w 1166"/>
                <a:gd name="T109" fmla="*/ 59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66" h="972">
                  <a:moveTo>
                    <a:pt x="221" y="592"/>
                  </a:moveTo>
                  <a:lnTo>
                    <a:pt x="150" y="547"/>
                  </a:lnTo>
                  <a:lnTo>
                    <a:pt x="142" y="477"/>
                  </a:lnTo>
                  <a:lnTo>
                    <a:pt x="97" y="406"/>
                  </a:lnTo>
                  <a:lnTo>
                    <a:pt x="44" y="362"/>
                  </a:lnTo>
                  <a:lnTo>
                    <a:pt x="0" y="292"/>
                  </a:lnTo>
                  <a:lnTo>
                    <a:pt x="80" y="247"/>
                  </a:lnTo>
                  <a:lnTo>
                    <a:pt x="124" y="186"/>
                  </a:lnTo>
                  <a:lnTo>
                    <a:pt x="177" y="133"/>
                  </a:lnTo>
                  <a:lnTo>
                    <a:pt x="230" y="133"/>
                  </a:lnTo>
                  <a:lnTo>
                    <a:pt x="283" y="80"/>
                  </a:lnTo>
                  <a:lnTo>
                    <a:pt x="389" y="80"/>
                  </a:lnTo>
                  <a:lnTo>
                    <a:pt x="362" y="0"/>
                  </a:lnTo>
                  <a:lnTo>
                    <a:pt x="433" y="36"/>
                  </a:lnTo>
                  <a:lnTo>
                    <a:pt x="539" y="36"/>
                  </a:lnTo>
                  <a:lnTo>
                    <a:pt x="574" y="106"/>
                  </a:lnTo>
                  <a:lnTo>
                    <a:pt x="539" y="159"/>
                  </a:lnTo>
                  <a:lnTo>
                    <a:pt x="600" y="168"/>
                  </a:lnTo>
                  <a:lnTo>
                    <a:pt x="662" y="133"/>
                  </a:lnTo>
                  <a:lnTo>
                    <a:pt x="733" y="150"/>
                  </a:lnTo>
                  <a:lnTo>
                    <a:pt x="733" y="203"/>
                  </a:lnTo>
                  <a:lnTo>
                    <a:pt x="627" y="256"/>
                  </a:lnTo>
                  <a:lnTo>
                    <a:pt x="618" y="309"/>
                  </a:lnTo>
                  <a:lnTo>
                    <a:pt x="618" y="362"/>
                  </a:lnTo>
                  <a:lnTo>
                    <a:pt x="600" y="433"/>
                  </a:lnTo>
                  <a:lnTo>
                    <a:pt x="600" y="503"/>
                  </a:lnTo>
                  <a:lnTo>
                    <a:pt x="671" y="512"/>
                  </a:lnTo>
                  <a:lnTo>
                    <a:pt x="724" y="530"/>
                  </a:lnTo>
                  <a:lnTo>
                    <a:pt x="742" y="592"/>
                  </a:lnTo>
                  <a:lnTo>
                    <a:pt x="777" y="636"/>
                  </a:lnTo>
                  <a:lnTo>
                    <a:pt x="900" y="618"/>
                  </a:lnTo>
                  <a:lnTo>
                    <a:pt x="980" y="618"/>
                  </a:lnTo>
                  <a:lnTo>
                    <a:pt x="1006" y="653"/>
                  </a:lnTo>
                  <a:lnTo>
                    <a:pt x="1086" y="662"/>
                  </a:lnTo>
                  <a:lnTo>
                    <a:pt x="1086" y="715"/>
                  </a:lnTo>
                  <a:lnTo>
                    <a:pt x="1165" y="750"/>
                  </a:lnTo>
                  <a:lnTo>
                    <a:pt x="1165" y="830"/>
                  </a:lnTo>
                  <a:lnTo>
                    <a:pt x="1139" y="874"/>
                  </a:lnTo>
                  <a:lnTo>
                    <a:pt x="1059" y="918"/>
                  </a:lnTo>
                  <a:lnTo>
                    <a:pt x="989" y="900"/>
                  </a:lnTo>
                  <a:lnTo>
                    <a:pt x="909" y="883"/>
                  </a:lnTo>
                  <a:lnTo>
                    <a:pt x="821" y="892"/>
                  </a:lnTo>
                  <a:lnTo>
                    <a:pt x="750" y="900"/>
                  </a:lnTo>
                  <a:lnTo>
                    <a:pt x="768" y="936"/>
                  </a:lnTo>
                  <a:lnTo>
                    <a:pt x="680" y="971"/>
                  </a:lnTo>
                  <a:lnTo>
                    <a:pt x="653" y="883"/>
                  </a:lnTo>
                  <a:lnTo>
                    <a:pt x="592" y="865"/>
                  </a:lnTo>
                  <a:lnTo>
                    <a:pt x="539" y="856"/>
                  </a:lnTo>
                  <a:lnTo>
                    <a:pt x="486" y="812"/>
                  </a:lnTo>
                  <a:lnTo>
                    <a:pt x="512" y="715"/>
                  </a:lnTo>
                  <a:lnTo>
                    <a:pt x="424" y="715"/>
                  </a:lnTo>
                  <a:lnTo>
                    <a:pt x="406" y="680"/>
                  </a:lnTo>
                  <a:lnTo>
                    <a:pt x="353" y="618"/>
                  </a:lnTo>
                  <a:lnTo>
                    <a:pt x="283" y="583"/>
                  </a:lnTo>
                  <a:lnTo>
                    <a:pt x="221" y="59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7" name="Freeform 18">
              <a:extLst>
                <a:ext uri="{FF2B5EF4-FFF2-40B4-BE49-F238E27FC236}">
                  <a16:creationId xmlns:a16="http://schemas.microsoft.com/office/drawing/2014/main" id="{757EA3E2-A1A5-4F38-B428-653D8685F1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262" y="2978150"/>
              <a:ext cx="788988" cy="796925"/>
            </a:xfrm>
            <a:custGeom>
              <a:avLst/>
              <a:gdLst>
                <a:gd name="T0" fmla="*/ 1951 w 2190"/>
                <a:gd name="T1" fmla="*/ 441 h 2215"/>
                <a:gd name="T2" fmla="*/ 2012 w 2190"/>
                <a:gd name="T3" fmla="*/ 635 h 2215"/>
                <a:gd name="T4" fmla="*/ 2065 w 2190"/>
                <a:gd name="T5" fmla="*/ 856 h 2215"/>
                <a:gd name="T6" fmla="*/ 2162 w 2190"/>
                <a:gd name="T7" fmla="*/ 1014 h 2215"/>
                <a:gd name="T8" fmla="*/ 2118 w 2190"/>
                <a:gd name="T9" fmla="*/ 1156 h 2215"/>
                <a:gd name="T10" fmla="*/ 1942 w 2190"/>
                <a:gd name="T11" fmla="*/ 1332 h 2215"/>
                <a:gd name="T12" fmla="*/ 1880 w 2190"/>
                <a:gd name="T13" fmla="*/ 1588 h 2215"/>
                <a:gd name="T14" fmla="*/ 1818 w 2190"/>
                <a:gd name="T15" fmla="*/ 1853 h 2215"/>
                <a:gd name="T16" fmla="*/ 1712 w 2190"/>
                <a:gd name="T17" fmla="*/ 1994 h 2215"/>
                <a:gd name="T18" fmla="*/ 1492 w 2190"/>
                <a:gd name="T19" fmla="*/ 1906 h 2215"/>
                <a:gd name="T20" fmla="*/ 1271 w 2190"/>
                <a:gd name="T21" fmla="*/ 1914 h 2215"/>
                <a:gd name="T22" fmla="*/ 1253 w 2190"/>
                <a:gd name="T23" fmla="*/ 2100 h 2215"/>
                <a:gd name="T24" fmla="*/ 989 w 2190"/>
                <a:gd name="T25" fmla="*/ 2153 h 2215"/>
                <a:gd name="T26" fmla="*/ 874 w 2190"/>
                <a:gd name="T27" fmla="*/ 2214 h 2215"/>
                <a:gd name="T28" fmla="*/ 645 w 2190"/>
                <a:gd name="T29" fmla="*/ 2170 h 2215"/>
                <a:gd name="T30" fmla="*/ 406 w 2190"/>
                <a:gd name="T31" fmla="*/ 2153 h 2215"/>
                <a:gd name="T32" fmla="*/ 274 w 2190"/>
                <a:gd name="T33" fmla="*/ 2082 h 2215"/>
                <a:gd name="T34" fmla="*/ 115 w 2190"/>
                <a:gd name="T35" fmla="*/ 1994 h 2215"/>
                <a:gd name="T36" fmla="*/ 97 w 2190"/>
                <a:gd name="T37" fmla="*/ 1906 h 2215"/>
                <a:gd name="T38" fmla="*/ 247 w 2190"/>
                <a:gd name="T39" fmla="*/ 1809 h 2215"/>
                <a:gd name="T40" fmla="*/ 362 w 2190"/>
                <a:gd name="T41" fmla="*/ 1597 h 2215"/>
                <a:gd name="T42" fmla="*/ 477 w 2190"/>
                <a:gd name="T43" fmla="*/ 1500 h 2215"/>
                <a:gd name="T44" fmla="*/ 521 w 2190"/>
                <a:gd name="T45" fmla="*/ 1394 h 2215"/>
                <a:gd name="T46" fmla="*/ 556 w 2190"/>
                <a:gd name="T47" fmla="*/ 1314 h 2215"/>
                <a:gd name="T48" fmla="*/ 574 w 2190"/>
                <a:gd name="T49" fmla="*/ 1253 h 2215"/>
                <a:gd name="T50" fmla="*/ 547 w 2190"/>
                <a:gd name="T51" fmla="*/ 1235 h 2215"/>
                <a:gd name="T52" fmla="*/ 442 w 2190"/>
                <a:gd name="T53" fmla="*/ 1288 h 2215"/>
                <a:gd name="T54" fmla="*/ 265 w 2190"/>
                <a:gd name="T55" fmla="*/ 1235 h 2215"/>
                <a:gd name="T56" fmla="*/ 292 w 2190"/>
                <a:gd name="T57" fmla="*/ 1103 h 2215"/>
                <a:gd name="T58" fmla="*/ 159 w 2190"/>
                <a:gd name="T59" fmla="*/ 1191 h 2215"/>
                <a:gd name="T60" fmla="*/ 53 w 2190"/>
                <a:gd name="T61" fmla="*/ 1103 h 2215"/>
                <a:gd name="T62" fmla="*/ 159 w 2190"/>
                <a:gd name="T63" fmla="*/ 1014 h 2215"/>
                <a:gd name="T64" fmla="*/ 283 w 2190"/>
                <a:gd name="T65" fmla="*/ 917 h 2215"/>
                <a:gd name="T66" fmla="*/ 530 w 2190"/>
                <a:gd name="T67" fmla="*/ 997 h 2215"/>
                <a:gd name="T68" fmla="*/ 777 w 2190"/>
                <a:gd name="T69" fmla="*/ 1076 h 2215"/>
                <a:gd name="T70" fmla="*/ 997 w 2190"/>
                <a:gd name="T71" fmla="*/ 1094 h 2215"/>
                <a:gd name="T72" fmla="*/ 1227 w 2190"/>
                <a:gd name="T73" fmla="*/ 988 h 2215"/>
                <a:gd name="T74" fmla="*/ 1183 w 2190"/>
                <a:gd name="T75" fmla="*/ 864 h 2215"/>
                <a:gd name="T76" fmla="*/ 1112 w 2190"/>
                <a:gd name="T77" fmla="*/ 644 h 2215"/>
                <a:gd name="T78" fmla="*/ 1289 w 2190"/>
                <a:gd name="T79" fmla="*/ 406 h 2215"/>
                <a:gd name="T80" fmla="*/ 1456 w 2190"/>
                <a:gd name="T81" fmla="*/ 229 h 2215"/>
                <a:gd name="T82" fmla="*/ 1580 w 2190"/>
                <a:gd name="T83" fmla="*/ 9 h 2215"/>
                <a:gd name="T84" fmla="*/ 1765 w 2190"/>
                <a:gd name="T85" fmla="*/ 97 h 2215"/>
                <a:gd name="T86" fmla="*/ 1845 w 2190"/>
                <a:gd name="T87" fmla="*/ 229 h 2215"/>
                <a:gd name="T88" fmla="*/ 2012 w 2190"/>
                <a:gd name="T89" fmla="*/ 300 h 2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90" h="2215">
                  <a:moveTo>
                    <a:pt x="2039" y="388"/>
                  </a:moveTo>
                  <a:lnTo>
                    <a:pt x="1986" y="397"/>
                  </a:lnTo>
                  <a:lnTo>
                    <a:pt x="1951" y="441"/>
                  </a:lnTo>
                  <a:lnTo>
                    <a:pt x="1968" y="511"/>
                  </a:lnTo>
                  <a:lnTo>
                    <a:pt x="1977" y="582"/>
                  </a:lnTo>
                  <a:lnTo>
                    <a:pt x="2012" y="635"/>
                  </a:lnTo>
                  <a:lnTo>
                    <a:pt x="2056" y="688"/>
                  </a:lnTo>
                  <a:lnTo>
                    <a:pt x="2039" y="759"/>
                  </a:lnTo>
                  <a:lnTo>
                    <a:pt x="2065" y="856"/>
                  </a:lnTo>
                  <a:lnTo>
                    <a:pt x="2065" y="935"/>
                  </a:lnTo>
                  <a:lnTo>
                    <a:pt x="2101" y="997"/>
                  </a:lnTo>
                  <a:lnTo>
                    <a:pt x="2162" y="1014"/>
                  </a:lnTo>
                  <a:lnTo>
                    <a:pt x="2189" y="1059"/>
                  </a:lnTo>
                  <a:lnTo>
                    <a:pt x="2162" y="1111"/>
                  </a:lnTo>
                  <a:lnTo>
                    <a:pt x="2118" y="1156"/>
                  </a:lnTo>
                  <a:lnTo>
                    <a:pt x="2030" y="1173"/>
                  </a:lnTo>
                  <a:lnTo>
                    <a:pt x="1959" y="1235"/>
                  </a:lnTo>
                  <a:lnTo>
                    <a:pt x="1942" y="1332"/>
                  </a:lnTo>
                  <a:lnTo>
                    <a:pt x="1915" y="1438"/>
                  </a:lnTo>
                  <a:lnTo>
                    <a:pt x="1871" y="1500"/>
                  </a:lnTo>
                  <a:lnTo>
                    <a:pt x="1880" y="1588"/>
                  </a:lnTo>
                  <a:lnTo>
                    <a:pt x="1845" y="1676"/>
                  </a:lnTo>
                  <a:lnTo>
                    <a:pt x="1836" y="1764"/>
                  </a:lnTo>
                  <a:lnTo>
                    <a:pt x="1818" y="1853"/>
                  </a:lnTo>
                  <a:lnTo>
                    <a:pt x="1783" y="1923"/>
                  </a:lnTo>
                  <a:lnTo>
                    <a:pt x="1765" y="1994"/>
                  </a:lnTo>
                  <a:lnTo>
                    <a:pt x="1712" y="1994"/>
                  </a:lnTo>
                  <a:lnTo>
                    <a:pt x="1633" y="1967"/>
                  </a:lnTo>
                  <a:lnTo>
                    <a:pt x="1562" y="1906"/>
                  </a:lnTo>
                  <a:lnTo>
                    <a:pt x="1492" y="1906"/>
                  </a:lnTo>
                  <a:lnTo>
                    <a:pt x="1403" y="1932"/>
                  </a:lnTo>
                  <a:lnTo>
                    <a:pt x="1333" y="1879"/>
                  </a:lnTo>
                  <a:lnTo>
                    <a:pt x="1271" y="1914"/>
                  </a:lnTo>
                  <a:lnTo>
                    <a:pt x="1262" y="1967"/>
                  </a:lnTo>
                  <a:lnTo>
                    <a:pt x="1253" y="2038"/>
                  </a:lnTo>
                  <a:lnTo>
                    <a:pt x="1253" y="2100"/>
                  </a:lnTo>
                  <a:lnTo>
                    <a:pt x="1174" y="2117"/>
                  </a:lnTo>
                  <a:lnTo>
                    <a:pt x="1068" y="2117"/>
                  </a:lnTo>
                  <a:lnTo>
                    <a:pt x="989" y="2153"/>
                  </a:lnTo>
                  <a:lnTo>
                    <a:pt x="936" y="2117"/>
                  </a:lnTo>
                  <a:lnTo>
                    <a:pt x="918" y="2170"/>
                  </a:lnTo>
                  <a:lnTo>
                    <a:pt x="874" y="2214"/>
                  </a:lnTo>
                  <a:lnTo>
                    <a:pt x="795" y="2206"/>
                  </a:lnTo>
                  <a:lnTo>
                    <a:pt x="706" y="2135"/>
                  </a:lnTo>
                  <a:lnTo>
                    <a:pt x="645" y="2170"/>
                  </a:lnTo>
                  <a:lnTo>
                    <a:pt x="556" y="2153"/>
                  </a:lnTo>
                  <a:lnTo>
                    <a:pt x="477" y="2135"/>
                  </a:lnTo>
                  <a:lnTo>
                    <a:pt x="406" y="2153"/>
                  </a:lnTo>
                  <a:lnTo>
                    <a:pt x="380" y="2091"/>
                  </a:lnTo>
                  <a:lnTo>
                    <a:pt x="318" y="2056"/>
                  </a:lnTo>
                  <a:lnTo>
                    <a:pt x="274" y="2082"/>
                  </a:lnTo>
                  <a:lnTo>
                    <a:pt x="221" y="2038"/>
                  </a:lnTo>
                  <a:lnTo>
                    <a:pt x="186" y="1976"/>
                  </a:lnTo>
                  <a:lnTo>
                    <a:pt x="115" y="1994"/>
                  </a:lnTo>
                  <a:lnTo>
                    <a:pt x="36" y="2038"/>
                  </a:lnTo>
                  <a:lnTo>
                    <a:pt x="44" y="1967"/>
                  </a:lnTo>
                  <a:lnTo>
                    <a:pt x="97" y="1906"/>
                  </a:lnTo>
                  <a:lnTo>
                    <a:pt x="150" y="1862"/>
                  </a:lnTo>
                  <a:lnTo>
                    <a:pt x="194" y="1835"/>
                  </a:lnTo>
                  <a:lnTo>
                    <a:pt x="247" y="1809"/>
                  </a:lnTo>
                  <a:lnTo>
                    <a:pt x="256" y="1720"/>
                  </a:lnTo>
                  <a:lnTo>
                    <a:pt x="292" y="1659"/>
                  </a:lnTo>
                  <a:lnTo>
                    <a:pt x="362" y="1597"/>
                  </a:lnTo>
                  <a:lnTo>
                    <a:pt x="424" y="1579"/>
                  </a:lnTo>
                  <a:lnTo>
                    <a:pt x="433" y="1526"/>
                  </a:lnTo>
                  <a:lnTo>
                    <a:pt x="477" y="1500"/>
                  </a:lnTo>
                  <a:lnTo>
                    <a:pt x="424" y="1447"/>
                  </a:lnTo>
                  <a:lnTo>
                    <a:pt x="442" y="1385"/>
                  </a:lnTo>
                  <a:lnTo>
                    <a:pt x="521" y="1394"/>
                  </a:lnTo>
                  <a:lnTo>
                    <a:pt x="530" y="1314"/>
                  </a:lnTo>
                  <a:lnTo>
                    <a:pt x="530" y="1314"/>
                  </a:lnTo>
                  <a:lnTo>
                    <a:pt x="556" y="1314"/>
                  </a:lnTo>
                  <a:lnTo>
                    <a:pt x="574" y="1297"/>
                  </a:lnTo>
                  <a:lnTo>
                    <a:pt x="583" y="1270"/>
                  </a:lnTo>
                  <a:lnTo>
                    <a:pt x="574" y="1253"/>
                  </a:lnTo>
                  <a:lnTo>
                    <a:pt x="574" y="1253"/>
                  </a:lnTo>
                  <a:lnTo>
                    <a:pt x="556" y="1244"/>
                  </a:lnTo>
                  <a:lnTo>
                    <a:pt x="547" y="1235"/>
                  </a:lnTo>
                  <a:lnTo>
                    <a:pt x="530" y="1235"/>
                  </a:lnTo>
                  <a:lnTo>
                    <a:pt x="512" y="1244"/>
                  </a:lnTo>
                  <a:lnTo>
                    <a:pt x="442" y="1288"/>
                  </a:lnTo>
                  <a:lnTo>
                    <a:pt x="353" y="1314"/>
                  </a:lnTo>
                  <a:lnTo>
                    <a:pt x="300" y="1297"/>
                  </a:lnTo>
                  <a:lnTo>
                    <a:pt x="265" y="1235"/>
                  </a:lnTo>
                  <a:lnTo>
                    <a:pt x="318" y="1182"/>
                  </a:lnTo>
                  <a:lnTo>
                    <a:pt x="362" y="1111"/>
                  </a:lnTo>
                  <a:lnTo>
                    <a:pt x="292" y="1103"/>
                  </a:lnTo>
                  <a:lnTo>
                    <a:pt x="239" y="1156"/>
                  </a:lnTo>
                  <a:lnTo>
                    <a:pt x="212" y="1217"/>
                  </a:lnTo>
                  <a:lnTo>
                    <a:pt x="159" y="1191"/>
                  </a:lnTo>
                  <a:lnTo>
                    <a:pt x="124" y="1138"/>
                  </a:lnTo>
                  <a:lnTo>
                    <a:pt x="106" y="1076"/>
                  </a:lnTo>
                  <a:lnTo>
                    <a:pt x="53" y="1103"/>
                  </a:lnTo>
                  <a:lnTo>
                    <a:pt x="0" y="1023"/>
                  </a:lnTo>
                  <a:lnTo>
                    <a:pt x="89" y="988"/>
                  </a:lnTo>
                  <a:lnTo>
                    <a:pt x="159" y="1014"/>
                  </a:lnTo>
                  <a:lnTo>
                    <a:pt x="212" y="935"/>
                  </a:lnTo>
                  <a:lnTo>
                    <a:pt x="239" y="970"/>
                  </a:lnTo>
                  <a:lnTo>
                    <a:pt x="283" y="917"/>
                  </a:lnTo>
                  <a:lnTo>
                    <a:pt x="371" y="917"/>
                  </a:lnTo>
                  <a:lnTo>
                    <a:pt x="442" y="944"/>
                  </a:lnTo>
                  <a:lnTo>
                    <a:pt x="530" y="997"/>
                  </a:lnTo>
                  <a:lnTo>
                    <a:pt x="574" y="1032"/>
                  </a:lnTo>
                  <a:lnTo>
                    <a:pt x="689" y="1006"/>
                  </a:lnTo>
                  <a:lnTo>
                    <a:pt x="777" y="1076"/>
                  </a:lnTo>
                  <a:lnTo>
                    <a:pt x="847" y="1120"/>
                  </a:lnTo>
                  <a:lnTo>
                    <a:pt x="953" y="1156"/>
                  </a:lnTo>
                  <a:lnTo>
                    <a:pt x="997" y="1094"/>
                  </a:lnTo>
                  <a:lnTo>
                    <a:pt x="1130" y="1094"/>
                  </a:lnTo>
                  <a:lnTo>
                    <a:pt x="1165" y="1014"/>
                  </a:lnTo>
                  <a:lnTo>
                    <a:pt x="1227" y="988"/>
                  </a:lnTo>
                  <a:lnTo>
                    <a:pt x="1289" y="970"/>
                  </a:lnTo>
                  <a:lnTo>
                    <a:pt x="1271" y="900"/>
                  </a:lnTo>
                  <a:lnTo>
                    <a:pt x="1183" y="864"/>
                  </a:lnTo>
                  <a:lnTo>
                    <a:pt x="1165" y="811"/>
                  </a:lnTo>
                  <a:lnTo>
                    <a:pt x="1130" y="741"/>
                  </a:lnTo>
                  <a:lnTo>
                    <a:pt x="1112" y="644"/>
                  </a:lnTo>
                  <a:lnTo>
                    <a:pt x="1183" y="644"/>
                  </a:lnTo>
                  <a:lnTo>
                    <a:pt x="1200" y="573"/>
                  </a:lnTo>
                  <a:lnTo>
                    <a:pt x="1289" y="406"/>
                  </a:lnTo>
                  <a:lnTo>
                    <a:pt x="1350" y="300"/>
                  </a:lnTo>
                  <a:lnTo>
                    <a:pt x="1377" y="256"/>
                  </a:lnTo>
                  <a:lnTo>
                    <a:pt x="1456" y="229"/>
                  </a:lnTo>
                  <a:lnTo>
                    <a:pt x="1536" y="141"/>
                  </a:lnTo>
                  <a:lnTo>
                    <a:pt x="1598" y="61"/>
                  </a:lnTo>
                  <a:lnTo>
                    <a:pt x="1580" y="9"/>
                  </a:lnTo>
                  <a:lnTo>
                    <a:pt x="1642" y="0"/>
                  </a:lnTo>
                  <a:lnTo>
                    <a:pt x="1712" y="35"/>
                  </a:lnTo>
                  <a:lnTo>
                    <a:pt x="1765" y="97"/>
                  </a:lnTo>
                  <a:lnTo>
                    <a:pt x="1783" y="132"/>
                  </a:lnTo>
                  <a:lnTo>
                    <a:pt x="1871" y="132"/>
                  </a:lnTo>
                  <a:lnTo>
                    <a:pt x="1845" y="229"/>
                  </a:lnTo>
                  <a:lnTo>
                    <a:pt x="1898" y="273"/>
                  </a:lnTo>
                  <a:lnTo>
                    <a:pt x="1951" y="282"/>
                  </a:lnTo>
                  <a:lnTo>
                    <a:pt x="2012" y="300"/>
                  </a:lnTo>
                  <a:lnTo>
                    <a:pt x="2039" y="38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8" name="Freeform 19">
              <a:extLst>
                <a:ext uri="{FF2B5EF4-FFF2-40B4-BE49-F238E27FC236}">
                  <a16:creationId xmlns:a16="http://schemas.microsoft.com/office/drawing/2014/main" id="{D12C4AE0-F764-4577-8DDF-3E8DBA7214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287" y="2108200"/>
              <a:ext cx="1136650" cy="965200"/>
            </a:xfrm>
            <a:custGeom>
              <a:avLst/>
              <a:gdLst>
                <a:gd name="T0" fmla="*/ 2920 w 3159"/>
                <a:gd name="T1" fmla="*/ 18 h 2683"/>
                <a:gd name="T2" fmla="*/ 2761 w 3159"/>
                <a:gd name="T3" fmla="*/ 35 h 2683"/>
                <a:gd name="T4" fmla="*/ 2611 w 3159"/>
                <a:gd name="T5" fmla="*/ 203 h 2683"/>
                <a:gd name="T6" fmla="*/ 2523 w 3159"/>
                <a:gd name="T7" fmla="*/ 247 h 2683"/>
                <a:gd name="T8" fmla="*/ 2523 w 3159"/>
                <a:gd name="T9" fmla="*/ 459 h 2683"/>
                <a:gd name="T10" fmla="*/ 2435 w 3159"/>
                <a:gd name="T11" fmla="*/ 644 h 2683"/>
                <a:gd name="T12" fmla="*/ 2285 w 3159"/>
                <a:gd name="T13" fmla="*/ 618 h 2683"/>
                <a:gd name="T14" fmla="*/ 2170 w 3159"/>
                <a:gd name="T15" fmla="*/ 626 h 2683"/>
                <a:gd name="T16" fmla="*/ 2241 w 3159"/>
                <a:gd name="T17" fmla="*/ 838 h 2683"/>
                <a:gd name="T18" fmla="*/ 2100 w 3159"/>
                <a:gd name="T19" fmla="*/ 1032 h 2683"/>
                <a:gd name="T20" fmla="*/ 1889 w 3159"/>
                <a:gd name="T21" fmla="*/ 1226 h 2683"/>
                <a:gd name="T22" fmla="*/ 1659 w 3159"/>
                <a:gd name="T23" fmla="*/ 1288 h 2683"/>
                <a:gd name="T24" fmla="*/ 1509 w 3159"/>
                <a:gd name="T25" fmla="*/ 1385 h 2683"/>
                <a:gd name="T26" fmla="*/ 1359 w 3159"/>
                <a:gd name="T27" fmla="*/ 1385 h 2683"/>
                <a:gd name="T28" fmla="*/ 1483 w 3159"/>
                <a:gd name="T29" fmla="*/ 1209 h 2683"/>
                <a:gd name="T30" fmla="*/ 1297 w 3159"/>
                <a:gd name="T31" fmla="*/ 1174 h 2683"/>
                <a:gd name="T32" fmla="*/ 1209 w 3159"/>
                <a:gd name="T33" fmla="*/ 1456 h 2683"/>
                <a:gd name="T34" fmla="*/ 1059 w 3159"/>
                <a:gd name="T35" fmla="*/ 1456 h 2683"/>
                <a:gd name="T36" fmla="*/ 856 w 3159"/>
                <a:gd name="T37" fmla="*/ 1518 h 2683"/>
                <a:gd name="T38" fmla="*/ 689 w 3159"/>
                <a:gd name="T39" fmla="*/ 1429 h 2683"/>
                <a:gd name="T40" fmla="*/ 503 w 3159"/>
                <a:gd name="T41" fmla="*/ 1394 h 2683"/>
                <a:gd name="T42" fmla="*/ 433 w 3159"/>
                <a:gd name="T43" fmla="*/ 1262 h 2683"/>
                <a:gd name="T44" fmla="*/ 336 w 3159"/>
                <a:gd name="T45" fmla="*/ 1191 h 2683"/>
                <a:gd name="T46" fmla="*/ 168 w 3159"/>
                <a:gd name="T47" fmla="*/ 1024 h 2683"/>
                <a:gd name="T48" fmla="*/ 9 w 3159"/>
                <a:gd name="T49" fmla="*/ 1103 h 2683"/>
                <a:gd name="T50" fmla="*/ 88 w 3159"/>
                <a:gd name="T51" fmla="*/ 1235 h 2683"/>
                <a:gd name="T52" fmla="*/ 0 w 3159"/>
                <a:gd name="T53" fmla="*/ 1385 h 2683"/>
                <a:gd name="T54" fmla="*/ 88 w 3159"/>
                <a:gd name="T55" fmla="*/ 1509 h 2683"/>
                <a:gd name="T56" fmla="*/ 265 w 3159"/>
                <a:gd name="T57" fmla="*/ 1500 h 2683"/>
                <a:gd name="T58" fmla="*/ 380 w 3159"/>
                <a:gd name="T59" fmla="*/ 1491 h 2683"/>
                <a:gd name="T60" fmla="*/ 415 w 3159"/>
                <a:gd name="T61" fmla="*/ 1712 h 2683"/>
                <a:gd name="T62" fmla="*/ 539 w 3159"/>
                <a:gd name="T63" fmla="*/ 1809 h 2683"/>
                <a:gd name="T64" fmla="*/ 724 w 3159"/>
                <a:gd name="T65" fmla="*/ 1924 h 2683"/>
                <a:gd name="T66" fmla="*/ 892 w 3159"/>
                <a:gd name="T67" fmla="*/ 1765 h 2683"/>
                <a:gd name="T68" fmla="*/ 1015 w 3159"/>
                <a:gd name="T69" fmla="*/ 1765 h 2683"/>
                <a:gd name="T70" fmla="*/ 1227 w 3159"/>
                <a:gd name="T71" fmla="*/ 1888 h 2683"/>
                <a:gd name="T72" fmla="*/ 1342 w 3159"/>
                <a:gd name="T73" fmla="*/ 2038 h 2683"/>
                <a:gd name="T74" fmla="*/ 1412 w 3159"/>
                <a:gd name="T75" fmla="*/ 2268 h 2683"/>
                <a:gd name="T76" fmla="*/ 1386 w 3159"/>
                <a:gd name="T77" fmla="*/ 2435 h 2683"/>
                <a:gd name="T78" fmla="*/ 1527 w 3159"/>
                <a:gd name="T79" fmla="*/ 2550 h 2683"/>
                <a:gd name="T80" fmla="*/ 1695 w 3159"/>
                <a:gd name="T81" fmla="*/ 2603 h 2683"/>
                <a:gd name="T82" fmla="*/ 1915 w 3159"/>
                <a:gd name="T83" fmla="*/ 2612 h 2683"/>
                <a:gd name="T84" fmla="*/ 1915 w 3159"/>
                <a:gd name="T85" fmla="*/ 2374 h 2683"/>
                <a:gd name="T86" fmla="*/ 2056 w 3159"/>
                <a:gd name="T87" fmla="*/ 2259 h 2683"/>
                <a:gd name="T88" fmla="*/ 2056 w 3159"/>
                <a:gd name="T89" fmla="*/ 2091 h 2683"/>
                <a:gd name="T90" fmla="*/ 2135 w 3159"/>
                <a:gd name="T91" fmla="*/ 1932 h 2683"/>
                <a:gd name="T92" fmla="*/ 2320 w 3159"/>
                <a:gd name="T93" fmla="*/ 1950 h 2683"/>
                <a:gd name="T94" fmla="*/ 2523 w 3159"/>
                <a:gd name="T95" fmla="*/ 1809 h 2683"/>
                <a:gd name="T96" fmla="*/ 2673 w 3159"/>
                <a:gd name="T97" fmla="*/ 1632 h 2683"/>
                <a:gd name="T98" fmla="*/ 2797 w 3159"/>
                <a:gd name="T99" fmla="*/ 1641 h 2683"/>
                <a:gd name="T100" fmla="*/ 2814 w 3159"/>
                <a:gd name="T101" fmla="*/ 1438 h 2683"/>
                <a:gd name="T102" fmla="*/ 2603 w 3159"/>
                <a:gd name="T103" fmla="*/ 1324 h 2683"/>
                <a:gd name="T104" fmla="*/ 2691 w 3159"/>
                <a:gd name="T105" fmla="*/ 1085 h 2683"/>
                <a:gd name="T106" fmla="*/ 2655 w 3159"/>
                <a:gd name="T107" fmla="*/ 838 h 2683"/>
                <a:gd name="T108" fmla="*/ 2920 w 3159"/>
                <a:gd name="T109" fmla="*/ 635 h 2683"/>
                <a:gd name="T110" fmla="*/ 3158 w 3159"/>
                <a:gd name="T111" fmla="*/ 9 h 2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59" h="2683">
                  <a:moveTo>
                    <a:pt x="3026" y="18"/>
                  </a:moveTo>
                  <a:lnTo>
                    <a:pt x="2973" y="53"/>
                  </a:lnTo>
                  <a:lnTo>
                    <a:pt x="2920" y="18"/>
                  </a:lnTo>
                  <a:lnTo>
                    <a:pt x="2858" y="0"/>
                  </a:lnTo>
                  <a:lnTo>
                    <a:pt x="2832" y="71"/>
                  </a:lnTo>
                  <a:lnTo>
                    <a:pt x="2761" y="35"/>
                  </a:lnTo>
                  <a:lnTo>
                    <a:pt x="2717" y="106"/>
                  </a:lnTo>
                  <a:lnTo>
                    <a:pt x="2664" y="194"/>
                  </a:lnTo>
                  <a:lnTo>
                    <a:pt x="2611" y="203"/>
                  </a:lnTo>
                  <a:lnTo>
                    <a:pt x="2558" y="185"/>
                  </a:lnTo>
                  <a:lnTo>
                    <a:pt x="2497" y="176"/>
                  </a:lnTo>
                  <a:lnTo>
                    <a:pt x="2523" y="247"/>
                  </a:lnTo>
                  <a:lnTo>
                    <a:pt x="2514" y="318"/>
                  </a:lnTo>
                  <a:lnTo>
                    <a:pt x="2514" y="397"/>
                  </a:lnTo>
                  <a:lnTo>
                    <a:pt x="2523" y="459"/>
                  </a:lnTo>
                  <a:lnTo>
                    <a:pt x="2479" y="503"/>
                  </a:lnTo>
                  <a:lnTo>
                    <a:pt x="2461" y="591"/>
                  </a:lnTo>
                  <a:lnTo>
                    <a:pt x="2435" y="644"/>
                  </a:lnTo>
                  <a:lnTo>
                    <a:pt x="2364" y="697"/>
                  </a:lnTo>
                  <a:lnTo>
                    <a:pt x="2302" y="679"/>
                  </a:lnTo>
                  <a:lnTo>
                    <a:pt x="2285" y="618"/>
                  </a:lnTo>
                  <a:lnTo>
                    <a:pt x="2241" y="556"/>
                  </a:lnTo>
                  <a:lnTo>
                    <a:pt x="2161" y="556"/>
                  </a:lnTo>
                  <a:lnTo>
                    <a:pt x="2170" y="626"/>
                  </a:lnTo>
                  <a:lnTo>
                    <a:pt x="2223" y="671"/>
                  </a:lnTo>
                  <a:lnTo>
                    <a:pt x="2232" y="750"/>
                  </a:lnTo>
                  <a:lnTo>
                    <a:pt x="2241" y="838"/>
                  </a:lnTo>
                  <a:lnTo>
                    <a:pt x="2223" y="900"/>
                  </a:lnTo>
                  <a:lnTo>
                    <a:pt x="2161" y="944"/>
                  </a:lnTo>
                  <a:lnTo>
                    <a:pt x="2100" y="1032"/>
                  </a:lnTo>
                  <a:lnTo>
                    <a:pt x="2012" y="1121"/>
                  </a:lnTo>
                  <a:lnTo>
                    <a:pt x="1942" y="1182"/>
                  </a:lnTo>
                  <a:lnTo>
                    <a:pt x="1889" y="1226"/>
                  </a:lnTo>
                  <a:lnTo>
                    <a:pt x="1809" y="1218"/>
                  </a:lnTo>
                  <a:lnTo>
                    <a:pt x="1668" y="1209"/>
                  </a:lnTo>
                  <a:lnTo>
                    <a:pt x="1659" y="1288"/>
                  </a:lnTo>
                  <a:lnTo>
                    <a:pt x="1606" y="1332"/>
                  </a:lnTo>
                  <a:lnTo>
                    <a:pt x="1545" y="1341"/>
                  </a:lnTo>
                  <a:lnTo>
                    <a:pt x="1509" y="1385"/>
                  </a:lnTo>
                  <a:lnTo>
                    <a:pt x="1500" y="1447"/>
                  </a:lnTo>
                  <a:lnTo>
                    <a:pt x="1395" y="1429"/>
                  </a:lnTo>
                  <a:lnTo>
                    <a:pt x="1359" y="1385"/>
                  </a:lnTo>
                  <a:lnTo>
                    <a:pt x="1430" y="1341"/>
                  </a:lnTo>
                  <a:lnTo>
                    <a:pt x="1500" y="1279"/>
                  </a:lnTo>
                  <a:lnTo>
                    <a:pt x="1483" y="1209"/>
                  </a:lnTo>
                  <a:lnTo>
                    <a:pt x="1447" y="1174"/>
                  </a:lnTo>
                  <a:lnTo>
                    <a:pt x="1377" y="1156"/>
                  </a:lnTo>
                  <a:lnTo>
                    <a:pt x="1297" y="1174"/>
                  </a:lnTo>
                  <a:lnTo>
                    <a:pt x="1236" y="1226"/>
                  </a:lnTo>
                  <a:lnTo>
                    <a:pt x="1209" y="1350"/>
                  </a:lnTo>
                  <a:lnTo>
                    <a:pt x="1209" y="1456"/>
                  </a:lnTo>
                  <a:lnTo>
                    <a:pt x="1183" y="1526"/>
                  </a:lnTo>
                  <a:lnTo>
                    <a:pt x="1130" y="1456"/>
                  </a:lnTo>
                  <a:lnTo>
                    <a:pt x="1059" y="1456"/>
                  </a:lnTo>
                  <a:lnTo>
                    <a:pt x="1006" y="1491"/>
                  </a:lnTo>
                  <a:lnTo>
                    <a:pt x="927" y="1526"/>
                  </a:lnTo>
                  <a:lnTo>
                    <a:pt x="856" y="1518"/>
                  </a:lnTo>
                  <a:lnTo>
                    <a:pt x="794" y="1500"/>
                  </a:lnTo>
                  <a:lnTo>
                    <a:pt x="759" y="1438"/>
                  </a:lnTo>
                  <a:lnTo>
                    <a:pt x="689" y="1429"/>
                  </a:lnTo>
                  <a:lnTo>
                    <a:pt x="627" y="1385"/>
                  </a:lnTo>
                  <a:lnTo>
                    <a:pt x="539" y="1341"/>
                  </a:lnTo>
                  <a:lnTo>
                    <a:pt x="503" y="1394"/>
                  </a:lnTo>
                  <a:lnTo>
                    <a:pt x="450" y="1368"/>
                  </a:lnTo>
                  <a:lnTo>
                    <a:pt x="468" y="1297"/>
                  </a:lnTo>
                  <a:lnTo>
                    <a:pt x="433" y="1262"/>
                  </a:lnTo>
                  <a:lnTo>
                    <a:pt x="441" y="1174"/>
                  </a:lnTo>
                  <a:lnTo>
                    <a:pt x="397" y="1129"/>
                  </a:lnTo>
                  <a:lnTo>
                    <a:pt x="336" y="1191"/>
                  </a:lnTo>
                  <a:lnTo>
                    <a:pt x="256" y="1182"/>
                  </a:lnTo>
                  <a:lnTo>
                    <a:pt x="186" y="1103"/>
                  </a:lnTo>
                  <a:lnTo>
                    <a:pt x="168" y="1024"/>
                  </a:lnTo>
                  <a:lnTo>
                    <a:pt x="88" y="971"/>
                  </a:lnTo>
                  <a:lnTo>
                    <a:pt x="27" y="1050"/>
                  </a:lnTo>
                  <a:lnTo>
                    <a:pt x="9" y="1103"/>
                  </a:lnTo>
                  <a:lnTo>
                    <a:pt x="44" y="1165"/>
                  </a:lnTo>
                  <a:lnTo>
                    <a:pt x="88" y="1174"/>
                  </a:lnTo>
                  <a:lnTo>
                    <a:pt x="88" y="1235"/>
                  </a:lnTo>
                  <a:lnTo>
                    <a:pt x="62" y="1279"/>
                  </a:lnTo>
                  <a:lnTo>
                    <a:pt x="35" y="1332"/>
                  </a:lnTo>
                  <a:lnTo>
                    <a:pt x="0" y="1385"/>
                  </a:lnTo>
                  <a:lnTo>
                    <a:pt x="9" y="1456"/>
                  </a:lnTo>
                  <a:lnTo>
                    <a:pt x="27" y="1526"/>
                  </a:lnTo>
                  <a:lnTo>
                    <a:pt x="88" y="1509"/>
                  </a:lnTo>
                  <a:lnTo>
                    <a:pt x="150" y="1482"/>
                  </a:lnTo>
                  <a:lnTo>
                    <a:pt x="203" y="1518"/>
                  </a:lnTo>
                  <a:lnTo>
                    <a:pt x="265" y="1500"/>
                  </a:lnTo>
                  <a:lnTo>
                    <a:pt x="309" y="1456"/>
                  </a:lnTo>
                  <a:lnTo>
                    <a:pt x="344" y="1438"/>
                  </a:lnTo>
                  <a:lnTo>
                    <a:pt x="380" y="1491"/>
                  </a:lnTo>
                  <a:lnTo>
                    <a:pt x="415" y="1588"/>
                  </a:lnTo>
                  <a:lnTo>
                    <a:pt x="371" y="1641"/>
                  </a:lnTo>
                  <a:lnTo>
                    <a:pt x="415" y="1712"/>
                  </a:lnTo>
                  <a:lnTo>
                    <a:pt x="459" y="1765"/>
                  </a:lnTo>
                  <a:lnTo>
                    <a:pt x="477" y="1809"/>
                  </a:lnTo>
                  <a:lnTo>
                    <a:pt x="539" y="1809"/>
                  </a:lnTo>
                  <a:lnTo>
                    <a:pt x="636" y="1835"/>
                  </a:lnTo>
                  <a:lnTo>
                    <a:pt x="653" y="1888"/>
                  </a:lnTo>
                  <a:lnTo>
                    <a:pt x="724" y="1924"/>
                  </a:lnTo>
                  <a:lnTo>
                    <a:pt x="803" y="1888"/>
                  </a:lnTo>
                  <a:lnTo>
                    <a:pt x="874" y="1826"/>
                  </a:lnTo>
                  <a:lnTo>
                    <a:pt x="892" y="1765"/>
                  </a:lnTo>
                  <a:lnTo>
                    <a:pt x="944" y="1747"/>
                  </a:lnTo>
                  <a:lnTo>
                    <a:pt x="980" y="1703"/>
                  </a:lnTo>
                  <a:lnTo>
                    <a:pt x="1015" y="1765"/>
                  </a:lnTo>
                  <a:lnTo>
                    <a:pt x="1077" y="1809"/>
                  </a:lnTo>
                  <a:lnTo>
                    <a:pt x="1200" y="1826"/>
                  </a:lnTo>
                  <a:lnTo>
                    <a:pt x="1227" y="1888"/>
                  </a:lnTo>
                  <a:lnTo>
                    <a:pt x="1227" y="1959"/>
                  </a:lnTo>
                  <a:lnTo>
                    <a:pt x="1271" y="2003"/>
                  </a:lnTo>
                  <a:lnTo>
                    <a:pt x="1342" y="2038"/>
                  </a:lnTo>
                  <a:lnTo>
                    <a:pt x="1350" y="2118"/>
                  </a:lnTo>
                  <a:lnTo>
                    <a:pt x="1395" y="2206"/>
                  </a:lnTo>
                  <a:lnTo>
                    <a:pt x="1412" y="2268"/>
                  </a:lnTo>
                  <a:lnTo>
                    <a:pt x="1377" y="2321"/>
                  </a:lnTo>
                  <a:lnTo>
                    <a:pt x="1333" y="2400"/>
                  </a:lnTo>
                  <a:lnTo>
                    <a:pt x="1386" y="2435"/>
                  </a:lnTo>
                  <a:lnTo>
                    <a:pt x="1483" y="2427"/>
                  </a:lnTo>
                  <a:lnTo>
                    <a:pt x="1527" y="2479"/>
                  </a:lnTo>
                  <a:lnTo>
                    <a:pt x="1527" y="2550"/>
                  </a:lnTo>
                  <a:lnTo>
                    <a:pt x="1597" y="2559"/>
                  </a:lnTo>
                  <a:lnTo>
                    <a:pt x="1624" y="2612"/>
                  </a:lnTo>
                  <a:lnTo>
                    <a:pt x="1695" y="2603"/>
                  </a:lnTo>
                  <a:lnTo>
                    <a:pt x="1748" y="2674"/>
                  </a:lnTo>
                  <a:lnTo>
                    <a:pt x="1862" y="2682"/>
                  </a:lnTo>
                  <a:lnTo>
                    <a:pt x="1915" y="2612"/>
                  </a:lnTo>
                  <a:lnTo>
                    <a:pt x="1889" y="2541"/>
                  </a:lnTo>
                  <a:lnTo>
                    <a:pt x="1933" y="2462"/>
                  </a:lnTo>
                  <a:lnTo>
                    <a:pt x="1915" y="2374"/>
                  </a:lnTo>
                  <a:lnTo>
                    <a:pt x="1933" y="2329"/>
                  </a:lnTo>
                  <a:lnTo>
                    <a:pt x="1995" y="2312"/>
                  </a:lnTo>
                  <a:lnTo>
                    <a:pt x="2056" y="2259"/>
                  </a:lnTo>
                  <a:lnTo>
                    <a:pt x="2091" y="2188"/>
                  </a:lnTo>
                  <a:lnTo>
                    <a:pt x="2039" y="2153"/>
                  </a:lnTo>
                  <a:lnTo>
                    <a:pt x="2056" y="2091"/>
                  </a:lnTo>
                  <a:lnTo>
                    <a:pt x="2039" y="2021"/>
                  </a:lnTo>
                  <a:lnTo>
                    <a:pt x="2082" y="1985"/>
                  </a:lnTo>
                  <a:lnTo>
                    <a:pt x="2135" y="1932"/>
                  </a:lnTo>
                  <a:lnTo>
                    <a:pt x="2179" y="1897"/>
                  </a:lnTo>
                  <a:lnTo>
                    <a:pt x="2250" y="1924"/>
                  </a:lnTo>
                  <a:lnTo>
                    <a:pt x="2320" y="1950"/>
                  </a:lnTo>
                  <a:lnTo>
                    <a:pt x="2400" y="1924"/>
                  </a:lnTo>
                  <a:lnTo>
                    <a:pt x="2479" y="1879"/>
                  </a:lnTo>
                  <a:lnTo>
                    <a:pt x="2523" y="1809"/>
                  </a:lnTo>
                  <a:lnTo>
                    <a:pt x="2576" y="1756"/>
                  </a:lnTo>
                  <a:lnTo>
                    <a:pt x="2603" y="1712"/>
                  </a:lnTo>
                  <a:lnTo>
                    <a:pt x="2673" y="1632"/>
                  </a:lnTo>
                  <a:lnTo>
                    <a:pt x="2717" y="1694"/>
                  </a:lnTo>
                  <a:lnTo>
                    <a:pt x="2797" y="1712"/>
                  </a:lnTo>
                  <a:lnTo>
                    <a:pt x="2797" y="1641"/>
                  </a:lnTo>
                  <a:lnTo>
                    <a:pt x="2788" y="1562"/>
                  </a:lnTo>
                  <a:lnTo>
                    <a:pt x="2850" y="1518"/>
                  </a:lnTo>
                  <a:lnTo>
                    <a:pt x="2814" y="1438"/>
                  </a:lnTo>
                  <a:lnTo>
                    <a:pt x="2779" y="1403"/>
                  </a:lnTo>
                  <a:lnTo>
                    <a:pt x="2691" y="1368"/>
                  </a:lnTo>
                  <a:lnTo>
                    <a:pt x="2603" y="1324"/>
                  </a:lnTo>
                  <a:lnTo>
                    <a:pt x="2647" y="1271"/>
                  </a:lnTo>
                  <a:lnTo>
                    <a:pt x="2691" y="1165"/>
                  </a:lnTo>
                  <a:lnTo>
                    <a:pt x="2691" y="1085"/>
                  </a:lnTo>
                  <a:lnTo>
                    <a:pt x="2655" y="1015"/>
                  </a:lnTo>
                  <a:lnTo>
                    <a:pt x="2638" y="926"/>
                  </a:lnTo>
                  <a:lnTo>
                    <a:pt x="2655" y="838"/>
                  </a:lnTo>
                  <a:lnTo>
                    <a:pt x="2726" y="768"/>
                  </a:lnTo>
                  <a:lnTo>
                    <a:pt x="2832" y="697"/>
                  </a:lnTo>
                  <a:lnTo>
                    <a:pt x="2920" y="635"/>
                  </a:lnTo>
                  <a:lnTo>
                    <a:pt x="2964" y="556"/>
                  </a:lnTo>
                  <a:lnTo>
                    <a:pt x="2956" y="468"/>
                  </a:lnTo>
                  <a:lnTo>
                    <a:pt x="3158" y="9"/>
                  </a:lnTo>
                  <a:lnTo>
                    <a:pt x="3097" y="18"/>
                  </a:lnTo>
                  <a:lnTo>
                    <a:pt x="3026" y="1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9" name="Freeform 20">
              <a:extLst>
                <a:ext uri="{FF2B5EF4-FFF2-40B4-BE49-F238E27FC236}">
                  <a16:creationId xmlns:a16="http://schemas.microsoft.com/office/drawing/2014/main" id="{A844EE5D-549E-4883-8433-4ADDF8AF3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1262" y="2838450"/>
              <a:ext cx="665163" cy="947737"/>
            </a:xfrm>
            <a:custGeom>
              <a:avLst/>
              <a:gdLst>
                <a:gd name="T0" fmla="*/ 1845 w 1846"/>
                <a:gd name="T1" fmla="*/ 1536 h 2631"/>
                <a:gd name="T2" fmla="*/ 1792 w 1846"/>
                <a:gd name="T3" fmla="*/ 1395 h 2631"/>
                <a:gd name="T4" fmla="*/ 1845 w 1846"/>
                <a:gd name="T5" fmla="*/ 1262 h 2631"/>
                <a:gd name="T6" fmla="*/ 1756 w 1846"/>
                <a:gd name="T7" fmla="*/ 1156 h 2631"/>
                <a:gd name="T8" fmla="*/ 1642 w 1846"/>
                <a:gd name="T9" fmla="*/ 1218 h 2631"/>
                <a:gd name="T10" fmla="*/ 1527 w 1846"/>
                <a:gd name="T11" fmla="*/ 1156 h 2631"/>
                <a:gd name="T12" fmla="*/ 1403 w 1846"/>
                <a:gd name="T13" fmla="*/ 1033 h 2631"/>
                <a:gd name="T14" fmla="*/ 1448 w 1846"/>
                <a:gd name="T15" fmla="*/ 865 h 2631"/>
                <a:gd name="T16" fmla="*/ 1439 w 1846"/>
                <a:gd name="T17" fmla="*/ 750 h 2631"/>
                <a:gd name="T18" fmla="*/ 1456 w 1846"/>
                <a:gd name="T19" fmla="*/ 600 h 2631"/>
                <a:gd name="T20" fmla="*/ 1465 w 1846"/>
                <a:gd name="T21" fmla="*/ 459 h 2631"/>
                <a:gd name="T22" fmla="*/ 1527 w 1846"/>
                <a:gd name="T23" fmla="*/ 353 h 2631"/>
                <a:gd name="T24" fmla="*/ 1545 w 1846"/>
                <a:gd name="T25" fmla="*/ 239 h 2631"/>
                <a:gd name="T26" fmla="*/ 1509 w 1846"/>
                <a:gd name="T27" fmla="*/ 124 h 2631"/>
                <a:gd name="T28" fmla="*/ 1483 w 1846"/>
                <a:gd name="T29" fmla="*/ 0 h 2631"/>
                <a:gd name="T30" fmla="*/ 1333 w 1846"/>
                <a:gd name="T31" fmla="*/ 18 h 2631"/>
                <a:gd name="T32" fmla="*/ 1156 w 1846"/>
                <a:gd name="T33" fmla="*/ 36 h 2631"/>
                <a:gd name="T34" fmla="*/ 1050 w 1846"/>
                <a:gd name="T35" fmla="*/ 150 h 2631"/>
                <a:gd name="T36" fmla="*/ 927 w 1846"/>
                <a:gd name="T37" fmla="*/ 203 h 2631"/>
                <a:gd name="T38" fmla="*/ 794 w 1846"/>
                <a:gd name="T39" fmla="*/ 248 h 2631"/>
                <a:gd name="T40" fmla="*/ 812 w 1846"/>
                <a:gd name="T41" fmla="*/ 406 h 2631"/>
                <a:gd name="T42" fmla="*/ 821 w 1846"/>
                <a:gd name="T43" fmla="*/ 512 h 2631"/>
                <a:gd name="T44" fmla="*/ 759 w 1846"/>
                <a:gd name="T45" fmla="*/ 636 h 2631"/>
                <a:gd name="T46" fmla="*/ 786 w 1846"/>
                <a:gd name="T47" fmla="*/ 724 h 2631"/>
                <a:gd name="T48" fmla="*/ 680 w 1846"/>
                <a:gd name="T49" fmla="*/ 812 h 2631"/>
                <a:gd name="T50" fmla="*/ 547 w 1846"/>
                <a:gd name="T51" fmla="*/ 945 h 2631"/>
                <a:gd name="T52" fmla="*/ 539 w 1846"/>
                <a:gd name="T53" fmla="*/ 1077 h 2631"/>
                <a:gd name="T54" fmla="*/ 433 w 1846"/>
                <a:gd name="T55" fmla="*/ 1271 h 2631"/>
                <a:gd name="T56" fmla="*/ 397 w 1846"/>
                <a:gd name="T57" fmla="*/ 1403 h 2631"/>
                <a:gd name="T58" fmla="*/ 397 w 1846"/>
                <a:gd name="T59" fmla="*/ 1500 h 2631"/>
                <a:gd name="T60" fmla="*/ 265 w 1846"/>
                <a:gd name="T61" fmla="*/ 1562 h 2631"/>
                <a:gd name="T62" fmla="*/ 177 w 1846"/>
                <a:gd name="T63" fmla="*/ 1721 h 2631"/>
                <a:gd name="T64" fmla="*/ 106 w 1846"/>
                <a:gd name="T65" fmla="*/ 1889 h 2631"/>
                <a:gd name="T66" fmla="*/ 80 w 1846"/>
                <a:gd name="T67" fmla="*/ 2065 h 2631"/>
                <a:gd name="T68" fmla="*/ 53 w 1846"/>
                <a:gd name="T69" fmla="*/ 2242 h 2631"/>
                <a:gd name="T70" fmla="*/ 0 w 1846"/>
                <a:gd name="T71" fmla="*/ 2383 h 2631"/>
                <a:gd name="T72" fmla="*/ 18 w 1846"/>
                <a:gd name="T73" fmla="*/ 2542 h 2631"/>
                <a:gd name="T74" fmla="*/ 159 w 1846"/>
                <a:gd name="T75" fmla="*/ 2630 h 2631"/>
                <a:gd name="T76" fmla="*/ 283 w 1846"/>
                <a:gd name="T77" fmla="*/ 2568 h 2631"/>
                <a:gd name="T78" fmla="*/ 389 w 1846"/>
                <a:gd name="T79" fmla="*/ 2551 h 2631"/>
                <a:gd name="T80" fmla="*/ 503 w 1846"/>
                <a:gd name="T81" fmla="*/ 2453 h 2631"/>
                <a:gd name="T82" fmla="*/ 609 w 1846"/>
                <a:gd name="T83" fmla="*/ 2392 h 2631"/>
                <a:gd name="T84" fmla="*/ 653 w 1846"/>
                <a:gd name="T85" fmla="*/ 2277 h 2631"/>
                <a:gd name="T86" fmla="*/ 794 w 1846"/>
                <a:gd name="T87" fmla="*/ 2171 h 2631"/>
                <a:gd name="T88" fmla="*/ 945 w 1846"/>
                <a:gd name="T89" fmla="*/ 2145 h 2631"/>
                <a:gd name="T90" fmla="*/ 1042 w 1846"/>
                <a:gd name="T91" fmla="*/ 2136 h 2631"/>
                <a:gd name="T92" fmla="*/ 1209 w 1846"/>
                <a:gd name="T93" fmla="*/ 2092 h 2631"/>
                <a:gd name="T94" fmla="*/ 1209 w 1846"/>
                <a:gd name="T95" fmla="*/ 2180 h 2631"/>
                <a:gd name="T96" fmla="*/ 1245 w 1846"/>
                <a:gd name="T97" fmla="*/ 2268 h 2631"/>
                <a:gd name="T98" fmla="*/ 1430 w 1846"/>
                <a:gd name="T99" fmla="*/ 2233 h 2631"/>
                <a:gd name="T100" fmla="*/ 1509 w 1846"/>
                <a:gd name="T101" fmla="*/ 2109 h 2631"/>
                <a:gd name="T102" fmla="*/ 1553 w 1846"/>
                <a:gd name="T103" fmla="*/ 1986 h 2631"/>
                <a:gd name="T104" fmla="*/ 1598 w 1846"/>
                <a:gd name="T105" fmla="*/ 1871 h 2631"/>
                <a:gd name="T106" fmla="*/ 1712 w 1846"/>
                <a:gd name="T107" fmla="*/ 1774 h 2631"/>
                <a:gd name="T108" fmla="*/ 1792 w 1846"/>
                <a:gd name="T109" fmla="*/ 1650 h 2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6" h="2631">
                  <a:moveTo>
                    <a:pt x="1792" y="1650"/>
                  </a:moveTo>
                  <a:lnTo>
                    <a:pt x="1845" y="1536"/>
                  </a:lnTo>
                  <a:lnTo>
                    <a:pt x="1809" y="1474"/>
                  </a:lnTo>
                  <a:lnTo>
                    <a:pt x="1792" y="1395"/>
                  </a:lnTo>
                  <a:lnTo>
                    <a:pt x="1845" y="1342"/>
                  </a:lnTo>
                  <a:lnTo>
                    <a:pt x="1845" y="1262"/>
                  </a:lnTo>
                  <a:lnTo>
                    <a:pt x="1809" y="1209"/>
                  </a:lnTo>
                  <a:lnTo>
                    <a:pt x="1756" y="1156"/>
                  </a:lnTo>
                  <a:lnTo>
                    <a:pt x="1703" y="1183"/>
                  </a:lnTo>
                  <a:lnTo>
                    <a:pt x="1642" y="1218"/>
                  </a:lnTo>
                  <a:lnTo>
                    <a:pt x="1571" y="1209"/>
                  </a:lnTo>
                  <a:lnTo>
                    <a:pt x="1527" y="1156"/>
                  </a:lnTo>
                  <a:lnTo>
                    <a:pt x="1456" y="1139"/>
                  </a:lnTo>
                  <a:lnTo>
                    <a:pt x="1403" y="1033"/>
                  </a:lnTo>
                  <a:lnTo>
                    <a:pt x="1430" y="962"/>
                  </a:lnTo>
                  <a:lnTo>
                    <a:pt x="1448" y="865"/>
                  </a:lnTo>
                  <a:lnTo>
                    <a:pt x="1439" y="830"/>
                  </a:lnTo>
                  <a:lnTo>
                    <a:pt x="1439" y="750"/>
                  </a:lnTo>
                  <a:lnTo>
                    <a:pt x="1439" y="671"/>
                  </a:lnTo>
                  <a:lnTo>
                    <a:pt x="1456" y="600"/>
                  </a:lnTo>
                  <a:lnTo>
                    <a:pt x="1483" y="521"/>
                  </a:lnTo>
                  <a:lnTo>
                    <a:pt x="1465" y="459"/>
                  </a:lnTo>
                  <a:lnTo>
                    <a:pt x="1483" y="398"/>
                  </a:lnTo>
                  <a:lnTo>
                    <a:pt x="1527" y="353"/>
                  </a:lnTo>
                  <a:lnTo>
                    <a:pt x="1509" y="283"/>
                  </a:lnTo>
                  <a:lnTo>
                    <a:pt x="1545" y="239"/>
                  </a:lnTo>
                  <a:lnTo>
                    <a:pt x="1518" y="186"/>
                  </a:lnTo>
                  <a:lnTo>
                    <a:pt x="1509" y="124"/>
                  </a:lnTo>
                  <a:lnTo>
                    <a:pt x="1509" y="45"/>
                  </a:lnTo>
                  <a:lnTo>
                    <a:pt x="1483" y="0"/>
                  </a:lnTo>
                  <a:lnTo>
                    <a:pt x="1448" y="18"/>
                  </a:lnTo>
                  <a:lnTo>
                    <a:pt x="1333" y="18"/>
                  </a:lnTo>
                  <a:lnTo>
                    <a:pt x="1227" y="9"/>
                  </a:lnTo>
                  <a:lnTo>
                    <a:pt x="1156" y="36"/>
                  </a:lnTo>
                  <a:lnTo>
                    <a:pt x="1112" y="80"/>
                  </a:lnTo>
                  <a:lnTo>
                    <a:pt x="1050" y="150"/>
                  </a:lnTo>
                  <a:lnTo>
                    <a:pt x="971" y="168"/>
                  </a:lnTo>
                  <a:lnTo>
                    <a:pt x="927" y="203"/>
                  </a:lnTo>
                  <a:lnTo>
                    <a:pt x="839" y="203"/>
                  </a:lnTo>
                  <a:lnTo>
                    <a:pt x="794" y="248"/>
                  </a:lnTo>
                  <a:lnTo>
                    <a:pt x="830" y="336"/>
                  </a:lnTo>
                  <a:lnTo>
                    <a:pt x="812" y="406"/>
                  </a:lnTo>
                  <a:lnTo>
                    <a:pt x="812" y="459"/>
                  </a:lnTo>
                  <a:lnTo>
                    <a:pt x="821" y="512"/>
                  </a:lnTo>
                  <a:lnTo>
                    <a:pt x="759" y="556"/>
                  </a:lnTo>
                  <a:lnTo>
                    <a:pt x="759" y="636"/>
                  </a:lnTo>
                  <a:lnTo>
                    <a:pt x="733" y="680"/>
                  </a:lnTo>
                  <a:lnTo>
                    <a:pt x="786" y="724"/>
                  </a:lnTo>
                  <a:lnTo>
                    <a:pt x="750" y="777"/>
                  </a:lnTo>
                  <a:lnTo>
                    <a:pt x="680" y="812"/>
                  </a:lnTo>
                  <a:lnTo>
                    <a:pt x="609" y="883"/>
                  </a:lnTo>
                  <a:lnTo>
                    <a:pt x="547" y="945"/>
                  </a:lnTo>
                  <a:lnTo>
                    <a:pt x="530" y="1015"/>
                  </a:lnTo>
                  <a:lnTo>
                    <a:pt x="539" y="1077"/>
                  </a:lnTo>
                  <a:lnTo>
                    <a:pt x="486" y="1174"/>
                  </a:lnTo>
                  <a:lnTo>
                    <a:pt x="433" y="1271"/>
                  </a:lnTo>
                  <a:lnTo>
                    <a:pt x="406" y="1333"/>
                  </a:lnTo>
                  <a:lnTo>
                    <a:pt x="397" y="1403"/>
                  </a:lnTo>
                  <a:lnTo>
                    <a:pt x="424" y="1448"/>
                  </a:lnTo>
                  <a:lnTo>
                    <a:pt x="397" y="1500"/>
                  </a:lnTo>
                  <a:lnTo>
                    <a:pt x="353" y="1545"/>
                  </a:lnTo>
                  <a:lnTo>
                    <a:pt x="265" y="1562"/>
                  </a:lnTo>
                  <a:lnTo>
                    <a:pt x="194" y="1624"/>
                  </a:lnTo>
                  <a:lnTo>
                    <a:pt x="177" y="1721"/>
                  </a:lnTo>
                  <a:lnTo>
                    <a:pt x="150" y="1827"/>
                  </a:lnTo>
                  <a:lnTo>
                    <a:pt x="106" y="1889"/>
                  </a:lnTo>
                  <a:lnTo>
                    <a:pt x="115" y="1977"/>
                  </a:lnTo>
                  <a:lnTo>
                    <a:pt x="80" y="2065"/>
                  </a:lnTo>
                  <a:lnTo>
                    <a:pt x="71" y="2153"/>
                  </a:lnTo>
                  <a:lnTo>
                    <a:pt x="53" y="2242"/>
                  </a:lnTo>
                  <a:lnTo>
                    <a:pt x="18" y="2312"/>
                  </a:lnTo>
                  <a:lnTo>
                    <a:pt x="0" y="2383"/>
                  </a:lnTo>
                  <a:lnTo>
                    <a:pt x="9" y="2480"/>
                  </a:lnTo>
                  <a:lnTo>
                    <a:pt x="18" y="2542"/>
                  </a:lnTo>
                  <a:lnTo>
                    <a:pt x="62" y="2603"/>
                  </a:lnTo>
                  <a:lnTo>
                    <a:pt x="159" y="2630"/>
                  </a:lnTo>
                  <a:lnTo>
                    <a:pt x="247" y="2621"/>
                  </a:lnTo>
                  <a:lnTo>
                    <a:pt x="283" y="2568"/>
                  </a:lnTo>
                  <a:lnTo>
                    <a:pt x="327" y="2533"/>
                  </a:lnTo>
                  <a:lnTo>
                    <a:pt x="389" y="2551"/>
                  </a:lnTo>
                  <a:lnTo>
                    <a:pt x="433" y="2480"/>
                  </a:lnTo>
                  <a:lnTo>
                    <a:pt x="503" y="2453"/>
                  </a:lnTo>
                  <a:lnTo>
                    <a:pt x="592" y="2436"/>
                  </a:lnTo>
                  <a:lnTo>
                    <a:pt x="609" y="2392"/>
                  </a:lnTo>
                  <a:lnTo>
                    <a:pt x="592" y="2330"/>
                  </a:lnTo>
                  <a:lnTo>
                    <a:pt x="653" y="2277"/>
                  </a:lnTo>
                  <a:lnTo>
                    <a:pt x="724" y="2233"/>
                  </a:lnTo>
                  <a:lnTo>
                    <a:pt x="794" y="2171"/>
                  </a:lnTo>
                  <a:lnTo>
                    <a:pt x="847" y="2136"/>
                  </a:lnTo>
                  <a:lnTo>
                    <a:pt x="945" y="2145"/>
                  </a:lnTo>
                  <a:lnTo>
                    <a:pt x="989" y="2189"/>
                  </a:lnTo>
                  <a:lnTo>
                    <a:pt x="1042" y="2136"/>
                  </a:lnTo>
                  <a:lnTo>
                    <a:pt x="1130" y="2100"/>
                  </a:lnTo>
                  <a:lnTo>
                    <a:pt x="1209" y="2092"/>
                  </a:lnTo>
                  <a:lnTo>
                    <a:pt x="1262" y="2145"/>
                  </a:lnTo>
                  <a:lnTo>
                    <a:pt x="1209" y="2180"/>
                  </a:lnTo>
                  <a:lnTo>
                    <a:pt x="1183" y="2233"/>
                  </a:lnTo>
                  <a:lnTo>
                    <a:pt x="1245" y="2268"/>
                  </a:lnTo>
                  <a:lnTo>
                    <a:pt x="1359" y="2268"/>
                  </a:lnTo>
                  <a:lnTo>
                    <a:pt x="1430" y="2233"/>
                  </a:lnTo>
                  <a:lnTo>
                    <a:pt x="1465" y="2180"/>
                  </a:lnTo>
                  <a:lnTo>
                    <a:pt x="1509" y="2109"/>
                  </a:lnTo>
                  <a:lnTo>
                    <a:pt x="1553" y="2048"/>
                  </a:lnTo>
                  <a:lnTo>
                    <a:pt x="1553" y="1986"/>
                  </a:lnTo>
                  <a:lnTo>
                    <a:pt x="1580" y="1942"/>
                  </a:lnTo>
                  <a:lnTo>
                    <a:pt x="1598" y="1871"/>
                  </a:lnTo>
                  <a:lnTo>
                    <a:pt x="1650" y="1827"/>
                  </a:lnTo>
                  <a:lnTo>
                    <a:pt x="1712" y="1774"/>
                  </a:lnTo>
                  <a:lnTo>
                    <a:pt x="1783" y="1712"/>
                  </a:lnTo>
                  <a:lnTo>
                    <a:pt x="1792" y="165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0" name="Freeform 21">
              <a:extLst>
                <a:ext uri="{FF2B5EF4-FFF2-40B4-BE49-F238E27FC236}">
                  <a16:creationId xmlns:a16="http://schemas.microsoft.com/office/drawing/2014/main" id="{B4AF818B-06A8-42B8-B6E9-E5574295C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1737" y="2378075"/>
              <a:ext cx="1384300" cy="844550"/>
            </a:xfrm>
            <a:custGeom>
              <a:avLst/>
              <a:gdLst>
                <a:gd name="T0" fmla="*/ 44 w 3847"/>
                <a:gd name="T1" fmla="*/ 1712 h 2348"/>
                <a:gd name="T2" fmla="*/ 106 w 3847"/>
                <a:gd name="T3" fmla="*/ 1562 h 2348"/>
                <a:gd name="T4" fmla="*/ 150 w 3847"/>
                <a:gd name="T5" fmla="*/ 1403 h 2348"/>
                <a:gd name="T6" fmla="*/ 193 w 3847"/>
                <a:gd name="T7" fmla="*/ 1235 h 2348"/>
                <a:gd name="T8" fmla="*/ 361 w 3847"/>
                <a:gd name="T9" fmla="*/ 1174 h 2348"/>
                <a:gd name="T10" fmla="*/ 590 w 3847"/>
                <a:gd name="T11" fmla="*/ 1129 h 2348"/>
                <a:gd name="T12" fmla="*/ 714 w 3847"/>
                <a:gd name="T13" fmla="*/ 962 h 2348"/>
                <a:gd name="T14" fmla="*/ 908 w 3847"/>
                <a:gd name="T15" fmla="*/ 962 h 2348"/>
                <a:gd name="T16" fmla="*/ 961 w 3847"/>
                <a:gd name="T17" fmla="*/ 768 h 2348"/>
                <a:gd name="T18" fmla="*/ 802 w 3847"/>
                <a:gd name="T19" fmla="*/ 618 h 2348"/>
                <a:gd name="T20" fmla="*/ 802 w 3847"/>
                <a:gd name="T21" fmla="*/ 415 h 2348"/>
                <a:gd name="T22" fmla="*/ 749 w 3847"/>
                <a:gd name="T23" fmla="*/ 176 h 2348"/>
                <a:gd name="T24" fmla="*/ 916 w 3847"/>
                <a:gd name="T25" fmla="*/ 247 h 2348"/>
                <a:gd name="T26" fmla="*/ 1049 w 3847"/>
                <a:gd name="T27" fmla="*/ 335 h 2348"/>
                <a:gd name="T28" fmla="*/ 1287 w 3847"/>
                <a:gd name="T29" fmla="*/ 221 h 2348"/>
                <a:gd name="T30" fmla="*/ 1508 w 3847"/>
                <a:gd name="T31" fmla="*/ 176 h 2348"/>
                <a:gd name="T32" fmla="*/ 1746 w 3847"/>
                <a:gd name="T33" fmla="*/ 168 h 2348"/>
                <a:gd name="T34" fmla="*/ 2011 w 3847"/>
                <a:gd name="T35" fmla="*/ 132 h 2348"/>
                <a:gd name="T36" fmla="*/ 2284 w 3847"/>
                <a:gd name="T37" fmla="*/ 115 h 2348"/>
                <a:gd name="T38" fmla="*/ 2558 w 3847"/>
                <a:gd name="T39" fmla="*/ 115 h 2348"/>
                <a:gd name="T40" fmla="*/ 2893 w 3847"/>
                <a:gd name="T41" fmla="*/ 88 h 2348"/>
                <a:gd name="T42" fmla="*/ 3167 w 3847"/>
                <a:gd name="T43" fmla="*/ 0 h 2348"/>
                <a:gd name="T44" fmla="*/ 3502 w 3847"/>
                <a:gd name="T45" fmla="*/ 79 h 2348"/>
                <a:gd name="T46" fmla="*/ 3661 w 3847"/>
                <a:gd name="T47" fmla="*/ 185 h 2348"/>
                <a:gd name="T48" fmla="*/ 3846 w 3847"/>
                <a:gd name="T49" fmla="*/ 256 h 2348"/>
                <a:gd name="T50" fmla="*/ 3758 w 3847"/>
                <a:gd name="T51" fmla="*/ 406 h 2348"/>
                <a:gd name="T52" fmla="*/ 3635 w 3847"/>
                <a:gd name="T53" fmla="*/ 538 h 2348"/>
                <a:gd name="T54" fmla="*/ 3564 w 3847"/>
                <a:gd name="T55" fmla="*/ 688 h 2348"/>
                <a:gd name="T56" fmla="*/ 3396 w 3847"/>
                <a:gd name="T57" fmla="*/ 785 h 2348"/>
                <a:gd name="T58" fmla="*/ 3114 w 3847"/>
                <a:gd name="T59" fmla="*/ 882 h 2348"/>
                <a:gd name="T60" fmla="*/ 2867 w 3847"/>
                <a:gd name="T61" fmla="*/ 1041 h 2348"/>
                <a:gd name="T62" fmla="*/ 2699 w 3847"/>
                <a:gd name="T63" fmla="*/ 1235 h 2348"/>
                <a:gd name="T64" fmla="*/ 2505 w 3847"/>
                <a:gd name="T65" fmla="*/ 1447 h 2348"/>
                <a:gd name="T66" fmla="*/ 2328 w 3847"/>
                <a:gd name="T67" fmla="*/ 1606 h 2348"/>
                <a:gd name="T68" fmla="*/ 2037 w 3847"/>
                <a:gd name="T69" fmla="*/ 1765 h 2348"/>
                <a:gd name="T70" fmla="*/ 1746 w 3847"/>
                <a:gd name="T71" fmla="*/ 1924 h 2348"/>
                <a:gd name="T72" fmla="*/ 1367 w 3847"/>
                <a:gd name="T73" fmla="*/ 2197 h 2348"/>
                <a:gd name="T74" fmla="*/ 1137 w 3847"/>
                <a:gd name="T75" fmla="*/ 2153 h 2348"/>
                <a:gd name="T76" fmla="*/ 855 w 3847"/>
                <a:gd name="T77" fmla="*/ 2294 h 2348"/>
                <a:gd name="T78" fmla="*/ 652 w 3847"/>
                <a:gd name="T79" fmla="*/ 2268 h 2348"/>
                <a:gd name="T80" fmla="*/ 440 w 3847"/>
                <a:gd name="T81" fmla="*/ 2347 h 2348"/>
                <a:gd name="T82" fmla="*/ 246 w 3847"/>
                <a:gd name="T83" fmla="*/ 2135 h 2348"/>
                <a:gd name="T84" fmla="*/ 26 w 3847"/>
                <a:gd name="T85" fmla="*/ 1862 h 2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47" h="2348">
                  <a:moveTo>
                    <a:pt x="26" y="1862"/>
                  </a:moveTo>
                  <a:lnTo>
                    <a:pt x="0" y="1791"/>
                  </a:lnTo>
                  <a:lnTo>
                    <a:pt x="44" y="1712"/>
                  </a:lnTo>
                  <a:lnTo>
                    <a:pt x="26" y="1624"/>
                  </a:lnTo>
                  <a:lnTo>
                    <a:pt x="44" y="1579"/>
                  </a:lnTo>
                  <a:lnTo>
                    <a:pt x="106" y="1562"/>
                  </a:lnTo>
                  <a:lnTo>
                    <a:pt x="167" y="1509"/>
                  </a:lnTo>
                  <a:lnTo>
                    <a:pt x="202" y="1438"/>
                  </a:lnTo>
                  <a:lnTo>
                    <a:pt x="150" y="1403"/>
                  </a:lnTo>
                  <a:lnTo>
                    <a:pt x="167" y="1341"/>
                  </a:lnTo>
                  <a:lnTo>
                    <a:pt x="150" y="1271"/>
                  </a:lnTo>
                  <a:lnTo>
                    <a:pt x="193" y="1235"/>
                  </a:lnTo>
                  <a:lnTo>
                    <a:pt x="246" y="1182"/>
                  </a:lnTo>
                  <a:lnTo>
                    <a:pt x="290" y="1147"/>
                  </a:lnTo>
                  <a:lnTo>
                    <a:pt x="361" y="1174"/>
                  </a:lnTo>
                  <a:lnTo>
                    <a:pt x="431" y="1200"/>
                  </a:lnTo>
                  <a:lnTo>
                    <a:pt x="511" y="1174"/>
                  </a:lnTo>
                  <a:lnTo>
                    <a:pt x="590" y="1129"/>
                  </a:lnTo>
                  <a:lnTo>
                    <a:pt x="634" y="1059"/>
                  </a:lnTo>
                  <a:lnTo>
                    <a:pt x="687" y="1006"/>
                  </a:lnTo>
                  <a:lnTo>
                    <a:pt x="714" y="962"/>
                  </a:lnTo>
                  <a:lnTo>
                    <a:pt x="784" y="882"/>
                  </a:lnTo>
                  <a:lnTo>
                    <a:pt x="828" y="944"/>
                  </a:lnTo>
                  <a:lnTo>
                    <a:pt x="908" y="962"/>
                  </a:lnTo>
                  <a:lnTo>
                    <a:pt x="908" y="891"/>
                  </a:lnTo>
                  <a:lnTo>
                    <a:pt x="899" y="812"/>
                  </a:lnTo>
                  <a:lnTo>
                    <a:pt x="961" y="768"/>
                  </a:lnTo>
                  <a:lnTo>
                    <a:pt x="925" y="688"/>
                  </a:lnTo>
                  <a:lnTo>
                    <a:pt x="890" y="653"/>
                  </a:lnTo>
                  <a:lnTo>
                    <a:pt x="802" y="618"/>
                  </a:lnTo>
                  <a:lnTo>
                    <a:pt x="714" y="574"/>
                  </a:lnTo>
                  <a:lnTo>
                    <a:pt x="758" y="521"/>
                  </a:lnTo>
                  <a:lnTo>
                    <a:pt x="802" y="415"/>
                  </a:lnTo>
                  <a:lnTo>
                    <a:pt x="802" y="335"/>
                  </a:lnTo>
                  <a:lnTo>
                    <a:pt x="766" y="265"/>
                  </a:lnTo>
                  <a:lnTo>
                    <a:pt x="749" y="176"/>
                  </a:lnTo>
                  <a:lnTo>
                    <a:pt x="837" y="168"/>
                  </a:lnTo>
                  <a:lnTo>
                    <a:pt x="899" y="185"/>
                  </a:lnTo>
                  <a:lnTo>
                    <a:pt x="916" y="247"/>
                  </a:lnTo>
                  <a:lnTo>
                    <a:pt x="952" y="300"/>
                  </a:lnTo>
                  <a:lnTo>
                    <a:pt x="1005" y="291"/>
                  </a:lnTo>
                  <a:lnTo>
                    <a:pt x="1049" y="335"/>
                  </a:lnTo>
                  <a:lnTo>
                    <a:pt x="1128" y="291"/>
                  </a:lnTo>
                  <a:lnTo>
                    <a:pt x="1217" y="247"/>
                  </a:lnTo>
                  <a:lnTo>
                    <a:pt x="1287" y="221"/>
                  </a:lnTo>
                  <a:lnTo>
                    <a:pt x="1402" y="221"/>
                  </a:lnTo>
                  <a:lnTo>
                    <a:pt x="1428" y="176"/>
                  </a:lnTo>
                  <a:lnTo>
                    <a:pt x="1508" y="176"/>
                  </a:lnTo>
                  <a:lnTo>
                    <a:pt x="1578" y="141"/>
                  </a:lnTo>
                  <a:lnTo>
                    <a:pt x="1684" y="141"/>
                  </a:lnTo>
                  <a:lnTo>
                    <a:pt x="1746" y="168"/>
                  </a:lnTo>
                  <a:lnTo>
                    <a:pt x="1861" y="168"/>
                  </a:lnTo>
                  <a:lnTo>
                    <a:pt x="1923" y="124"/>
                  </a:lnTo>
                  <a:lnTo>
                    <a:pt x="2011" y="132"/>
                  </a:lnTo>
                  <a:lnTo>
                    <a:pt x="2099" y="97"/>
                  </a:lnTo>
                  <a:lnTo>
                    <a:pt x="2178" y="53"/>
                  </a:lnTo>
                  <a:lnTo>
                    <a:pt x="2284" y="115"/>
                  </a:lnTo>
                  <a:lnTo>
                    <a:pt x="2364" y="79"/>
                  </a:lnTo>
                  <a:lnTo>
                    <a:pt x="2461" y="97"/>
                  </a:lnTo>
                  <a:lnTo>
                    <a:pt x="2558" y="115"/>
                  </a:lnTo>
                  <a:lnTo>
                    <a:pt x="2690" y="97"/>
                  </a:lnTo>
                  <a:lnTo>
                    <a:pt x="2814" y="124"/>
                  </a:lnTo>
                  <a:lnTo>
                    <a:pt x="2893" y="88"/>
                  </a:lnTo>
                  <a:lnTo>
                    <a:pt x="2981" y="115"/>
                  </a:lnTo>
                  <a:lnTo>
                    <a:pt x="3079" y="44"/>
                  </a:lnTo>
                  <a:lnTo>
                    <a:pt x="3167" y="0"/>
                  </a:lnTo>
                  <a:lnTo>
                    <a:pt x="3299" y="44"/>
                  </a:lnTo>
                  <a:lnTo>
                    <a:pt x="3387" y="35"/>
                  </a:lnTo>
                  <a:lnTo>
                    <a:pt x="3502" y="79"/>
                  </a:lnTo>
                  <a:lnTo>
                    <a:pt x="3555" y="132"/>
                  </a:lnTo>
                  <a:lnTo>
                    <a:pt x="3590" y="185"/>
                  </a:lnTo>
                  <a:lnTo>
                    <a:pt x="3661" y="185"/>
                  </a:lnTo>
                  <a:lnTo>
                    <a:pt x="3732" y="221"/>
                  </a:lnTo>
                  <a:lnTo>
                    <a:pt x="3758" y="265"/>
                  </a:lnTo>
                  <a:lnTo>
                    <a:pt x="3846" y="256"/>
                  </a:lnTo>
                  <a:lnTo>
                    <a:pt x="3838" y="309"/>
                  </a:lnTo>
                  <a:lnTo>
                    <a:pt x="3785" y="335"/>
                  </a:lnTo>
                  <a:lnTo>
                    <a:pt x="3758" y="406"/>
                  </a:lnTo>
                  <a:lnTo>
                    <a:pt x="3696" y="441"/>
                  </a:lnTo>
                  <a:lnTo>
                    <a:pt x="3679" y="494"/>
                  </a:lnTo>
                  <a:lnTo>
                    <a:pt x="3635" y="538"/>
                  </a:lnTo>
                  <a:lnTo>
                    <a:pt x="3635" y="591"/>
                  </a:lnTo>
                  <a:lnTo>
                    <a:pt x="3573" y="635"/>
                  </a:lnTo>
                  <a:lnTo>
                    <a:pt x="3564" y="688"/>
                  </a:lnTo>
                  <a:lnTo>
                    <a:pt x="3502" y="732"/>
                  </a:lnTo>
                  <a:lnTo>
                    <a:pt x="3476" y="776"/>
                  </a:lnTo>
                  <a:lnTo>
                    <a:pt x="3396" y="785"/>
                  </a:lnTo>
                  <a:lnTo>
                    <a:pt x="3326" y="812"/>
                  </a:lnTo>
                  <a:lnTo>
                    <a:pt x="3220" y="812"/>
                  </a:lnTo>
                  <a:lnTo>
                    <a:pt x="3114" y="882"/>
                  </a:lnTo>
                  <a:lnTo>
                    <a:pt x="3017" y="944"/>
                  </a:lnTo>
                  <a:lnTo>
                    <a:pt x="2946" y="988"/>
                  </a:lnTo>
                  <a:lnTo>
                    <a:pt x="2867" y="1041"/>
                  </a:lnTo>
                  <a:lnTo>
                    <a:pt x="2840" y="1138"/>
                  </a:lnTo>
                  <a:lnTo>
                    <a:pt x="2787" y="1182"/>
                  </a:lnTo>
                  <a:lnTo>
                    <a:pt x="2699" y="1235"/>
                  </a:lnTo>
                  <a:lnTo>
                    <a:pt x="2629" y="1288"/>
                  </a:lnTo>
                  <a:lnTo>
                    <a:pt x="2549" y="1332"/>
                  </a:lnTo>
                  <a:lnTo>
                    <a:pt x="2505" y="1447"/>
                  </a:lnTo>
                  <a:lnTo>
                    <a:pt x="2461" y="1527"/>
                  </a:lnTo>
                  <a:lnTo>
                    <a:pt x="2417" y="1579"/>
                  </a:lnTo>
                  <a:lnTo>
                    <a:pt x="2328" y="1606"/>
                  </a:lnTo>
                  <a:lnTo>
                    <a:pt x="2284" y="1668"/>
                  </a:lnTo>
                  <a:lnTo>
                    <a:pt x="2170" y="1694"/>
                  </a:lnTo>
                  <a:lnTo>
                    <a:pt x="2037" y="1765"/>
                  </a:lnTo>
                  <a:lnTo>
                    <a:pt x="1940" y="1818"/>
                  </a:lnTo>
                  <a:lnTo>
                    <a:pt x="1772" y="1853"/>
                  </a:lnTo>
                  <a:lnTo>
                    <a:pt x="1746" y="1924"/>
                  </a:lnTo>
                  <a:lnTo>
                    <a:pt x="1658" y="1950"/>
                  </a:lnTo>
                  <a:lnTo>
                    <a:pt x="1543" y="1985"/>
                  </a:lnTo>
                  <a:lnTo>
                    <a:pt x="1367" y="2197"/>
                  </a:lnTo>
                  <a:lnTo>
                    <a:pt x="1287" y="2224"/>
                  </a:lnTo>
                  <a:lnTo>
                    <a:pt x="1225" y="2197"/>
                  </a:lnTo>
                  <a:lnTo>
                    <a:pt x="1137" y="2153"/>
                  </a:lnTo>
                  <a:lnTo>
                    <a:pt x="1031" y="2162"/>
                  </a:lnTo>
                  <a:lnTo>
                    <a:pt x="952" y="2206"/>
                  </a:lnTo>
                  <a:lnTo>
                    <a:pt x="855" y="2294"/>
                  </a:lnTo>
                  <a:lnTo>
                    <a:pt x="793" y="2268"/>
                  </a:lnTo>
                  <a:lnTo>
                    <a:pt x="731" y="2294"/>
                  </a:lnTo>
                  <a:lnTo>
                    <a:pt x="652" y="2268"/>
                  </a:lnTo>
                  <a:lnTo>
                    <a:pt x="581" y="2329"/>
                  </a:lnTo>
                  <a:lnTo>
                    <a:pt x="511" y="2303"/>
                  </a:lnTo>
                  <a:lnTo>
                    <a:pt x="440" y="2347"/>
                  </a:lnTo>
                  <a:lnTo>
                    <a:pt x="387" y="2285"/>
                  </a:lnTo>
                  <a:lnTo>
                    <a:pt x="343" y="2215"/>
                  </a:lnTo>
                  <a:lnTo>
                    <a:pt x="246" y="2135"/>
                  </a:lnTo>
                  <a:lnTo>
                    <a:pt x="150" y="2029"/>
                  </a:lnTo>
                  <a:lnTo>
                    <a:pt x="79" y="1950"/>
                  </a:lnTo>
                  <a:lnTo>
                    <a:pt x="26" y="186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1" name="Freeform 22">
              <a:extLst>
                <a:ext uri="{FF2B5EF4-FFF2-40B4-BE49-F238E27FC236}">
                  <a16:creationId xmlns:a16="http://schemas.microsoft.com/office/drawing/2014/main" id="{4638D3E2-5262-4B92-BBBF-B30E51CAEE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2912" y="2946400"/>
              <a:ext cx="1649413" cy="1357312"/>
            </a:xfrm>
            <a:custGeom>
              <a:avLst/>
              <a:gdLst>
                <a:gd name="T0" fmla="*/ 4535 w 4580"/>
                <a:gd name="T1" fmla="*/ 2277 h 3769"/>
                <a:gd name="T2" fmla="*/ 4349 w 4580"/>
                <a:gd name="T3" fmla="*/ 2268 h 3769"/>
                <a:gd name="T4" fmla="*/ 4243 w 4580"/>
                <a:gd name="T5" fmla="*/ 2268 h 3769"/>
                <a:gd name="T6" fmla="*/ 4093 w 4580"/>
                <a:gd name="T7" fmla="*/ 2295 h 3769"/>
                <a:gd name="T8" fmla="*/ 3899 w 4580"/>
                <a:gd name="T9" fmla="*/ 2312 h 3769"/>
                <a:gd name="T10" fmla="*/ 3705 w 4580"/>
                <a:gd name="T11" fmla="*/ 2330 h 3769"/>
                <a:gd name="T12" fmla="*/ 3387 w 4580"/>
                <a:gd name="T13" fmla="*/ 2374 h 3769"/>
                <a:gd name="T14" fmla="*/ 3246 w 4580"/>
                <a:gd name="T15" fmla="*/ 2348 h 3769"/>
                <a:gd name="T16" fmla="*/ 3123 w 4580"/>
                <a:gd name="T17" fmla="*/ 2418 h 3769"/>
                <a:gd name="T18" fmla="*/ 2867 w 4580"/>
                <a:gd name="T19" fmla="*/ 2480 h 3769"/>
                <a:gd name="T20" fmla="*/ 2787 w 4580"/>
                <a:gd name="T21" fmla="*/ 2595 h 3769"/>
                <a:gd name="T22" fmla="*/ 2549 w 4580"/>
                <a:gd name="T23" fmla="*/ 2630 h 3769"/>
                <a:gd name="T24" fmla="*/ 2372 w 4580"/>
                <a:gd name="T25" fmla="*/ 2709 h 3769"/>
                <a:gd name="T26" fmla="*/ 2276 w 4580"/>
                <a:gd name="T27" fmla="*/ 2806 h 3769"/>
                <a:gd name="T28" fmla="*/ 2082 w 4580"/>
                <a:gd name="T29" fmla="*/ 2877 h 3769"/>
                <a:gd name="T30" fmla="*/ 1906 w 4580"/>
                <a:gd name="T31" fmla="*/ 2903 h 3769"/>
                <a:gd name="T32" fmla="*/ 1676 w 4580"/>
                <a:gd name="T33" fmla="*/ 2921 h 3769"/>
                <a:gd name="T34" fmla="*/ 1579 w 4580"/>
                <a:gd name="T35" fmla="*/ 3715 h 3769"/>
                <a:gd name="T36" fmla="*/ 1200 w 4580"/>
                <a:gd name="T37" fmla="*/ 3768 h 3769"/>
                <a:gd name="T38" fmla="*/ 961 w 4580"/>
                <a:gd name="T39" fmla="*/ 3645 h 3769"/>
                <a:gd name="T40" fmla="*/ 706 w 4580"/>
                <a:gd name="T41" fmla="*/ 3539 h 3769"/>
                <a:gd name="T42" fmla="*/ 467 w 4580"/>
                <a:gd name="T43" fmla="*/ 3424 h 3769"/>
                <a:gd name="T44" fmla="*/ 406 w 4580"/>
                <a:gd name="T45" fmla="*/ 3159 h 3769"/>
                <a:gd name="T46" fmla="*/ 326 w 4580"/>
                <a:gd name="T47" fmla="*/ 2868 h 3769"/>
                <a:gd name="T48" fmla="*/ 406 w 4580"/>
                <a:gd name="T49" fmla="*/ 2612 h 3769"/>
                <a:gd name="T50" fmla="*/ 211 w 4580"/>
                <a:gd name="T51" fmla="*/ 2374 h 3769"/>
                <a:gd name="T52" fmla="*/ 26 w 4580"/>
                <a:gd name="T53" fmla="*/ 2268 h 3769"/>
                <a:gd name="T54" fmla="*/ 308 w 4580"/>
                <a:gd name="T55" fmla="*/ 1977 h 3769"/>
                <a:gd name="T56" fmla="*/ 344 w 4580"/>
                <a:gd name="T57" fmla="*/ 1748 h 3769"/>
                <a:gd name="T58" fmla="*/ 441 w 4580"/>
                <a:gd name="T59" fmla="*/ 1571 h 3769"/>
                <a:gd name="T60" fmla="*/ 582 w 4580"/>
                <a:gd name="T61" fmla="*/ 1448 h 3769"/>
                <a:gd name="T62" fmla="*/ 803 w 4580"/>
                <a:gd name="T63" fmla="*/ 1121 h 3769"/>
                <a:gd name="T64" fmla="*/ 1023 w 4580"/>
                <a:gd name="T65" fmla="*/ 1015 h 3769"/>
                <a:gd name="T66" fmla="*/ 1244 w 4580"/>
                <a:gd name="T67" fmla="*/ 936 h 3769"/>
                <a:gd name="T68" fmla="*/ 1288 w 4580"/>
                <a:gd name="T69" fmla="*/ 768 h 3769"/>
                <a:gd name="T70" fmla="*/ 1359 w 4580"/>
                <a:gd name="T71" fmla="*/ 556 h 3769"/>
                <a:gd name="T72" fmla="*/ 1544 w 4580"/>
                <a:gd name="T73" fmla="*/ 733 h 3769"/>
                <a:gd name="T74" fmla="*/ 1729 w 4580"/>
                <a:gd name="T75" fmla="*/ 795 h 3769"/>
                <a:gd name="T76" fmla="*/ 1950 w 4580"/>
                <a:gd name="T77" fmla="*/ 803 h 3769"/>
                <a:gd name="T78" fmla="*/ 2135 w 4580"/>
                <a:gd name="T79" fmla="*/ 283 h 3769"/>
                <a:gd name="T80" fmla="*/ 2355 w 4580"/>
                <a:gd name="T81" fmla="*/ 556 h 3769"/>
                <a:gd name="T82" fmla="*/ 2549 w 4580"/>
                <a:gd name="T83" fmla="*/ 768 h 3769"/>
                <a:gd name="T84" fmla="*/ 2761 w 4580"/>
                <a:gd name="T85" fmla="*/ 689 h 3769"/>
                <a:gd name="T86" fmla="*/ 2964 w 4580"/>
                <a:gd name="T87" fmla="*/ 715 h 3769"/>
                <a:gd name="T88" fmla="*/ 3246 w 4580"/>
                <a:gd name="T89" fmla="*/ 574 h 3769"/>
                <a:gd name="T90" fmla="*/ 3476 w 4580"/>
                <a:gd name="T91" fmla="*/ 618 h 3769"/>
                <a:gd name="T92" fmla="*/ 3855 w 4580"/>
                <a:gd name="T93" fmla="*/ 345 h 3769"/>
                <a:gd name="T94" fmla="*/ 4146 w 4580"/>
                <a:gd name="T95" fmla="*/ 186 h 3769"/>
                <a:gd name="T96" fmla="*/ 4437 w 4580"/>
                <a:gd name="T97" fmla="*/ 27 h 3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80" h="3769">
                  <a:moveTo>
                    <a:pt x="4508" y="0"/>
                  </a:moveTo>
                  <a:lnTo>
                    <a:pt x="4579" y="2259"/>
                  </a:lnTo>
                  <a:lnTo>
                    <a:pt x="4535" y="2277"/>
                  </a:lnTo>
                  <a:lnTo>
                    <a:pt x="4464" y="2242"/>
                  </a:lnTo>
                  <a:lnTo>
                    <a:pt x="4420" y="2268"/>
                  </a:lnTo>
                  <a:lnTo>
                    <a:pt x="4349" y="2268"/>
                  </a:lnTo>
                  <a:lnTo>
                    <a:pt x="4314" y="2233"/>
                  </a:lnTo>
                  <a:lnTo>
                    <a:pt x="4287" y="2198"/>
                  </a:lnTo>
                  <a:lnTo>
                    <a:pt x="4243" y="2268"/>
                  </a:lnTo>
                  <a:lnTo>
                    <a:pt x="4173" y="2295"/>
                  </a:lnTo>
                  <a:lnTo>
                    <a:pt x="4120" y="2251"/>
                  </a:lnTo>
                  <a:lnTo>
                    <a:pt x="4093" y="2295"/>
                  </a:lnTo>
                  <a:lnTo>
                    <a:pt x="4049" y="2277"/>
                  </a:lnTo>
                  <a:lnTo>
                    <a:pt x="3987" y="2312"/>
                  </a:lnTo>
                  <a:lnTo>
                    <a:pt x="3899" y="2312"/>
                  </a:lnTo>
                  <a:lnTo>
                    <a:pt x="3811" y="2312"/>
                  </a:lnTo>
                  <a:lnTo>
                    <a:pt x="3767" y="2268"/>
                  </a:lnTo>
                  <a:lnTo>
                    <a:pt x="3705" y="2330"/>
                  </a:lnTo>
                  <a:lnTo>
                    <a:pt x="3608" y="2339"/>
                  </a:lnTo>
                  <a:lnTo>
                    <a:pt x="3502" y="2356"/>
                  </a:lnTo>
                  <a:lnTo>
                    <a:pt x="3387" y="2374"/>
                  </a:lnTo>
                  <a:lnTo>
                    <a:pt x="3334" y="2303"/>
                  </a:lnTo>
                  <a:lnTo>
                    <a:pt x="3264" y="2303"/>
                  </a:lnTo>
                  <a:lnTo>
                    <a:pt x="3246" y="2348"/>
                  </a:lnTo>
                  <a:lnTo>
                    <a:pt x="3255" y="2427"/>
                  </a:lnTo>
                  <a:lnTo>
                    <a:pt x="3176" y="2383"/>
                  </a:lnTo>
                  <a:lnTo>
                    <a:pt x="3123" y="2418"/>
                  </a:lnTo>
                  <a:lnTo>
                    <a:pt x="3025" y="2418"/>
                  </a:lnTo>
                  <a:lnTo>
                    <a:pt x="2946" y="2480"/>
                  </a:lnTo>
                  <a:lnTo>
                    <a:pt x="2867" y="2480"/>
                  </a:lnTo>
                  <a:lnTo>
                    <a:pt x="2875" y="2524"/>
                  </a:lnTo>
                  <a:lnTo>
                    <a:pt x="2787" y="2542"/>
                  </a:lnTo>
                  <a:lnTo>
                    <a:pt x="2787" y="2595"/>
                  </a:lnTo>
                  <a:lnTo>
                    <a:pt x="2743" y="2630"/>
                  </a:lnTo>
                  <a:lnTo>
                    <a:pt x="2664" y="2612"/>
                  </a:lnTo>
                  <a:lnTo>
                    <a:pt x="2549" y="2630"/>
                  </a:lnTo>
                  <a:lnTo>
                    <a:pt x="2487" y="2621"/>
                  </a:lnTo>
                  <a:lnTo>
                    <a:pt x="2425" y="2656"/>
                  </a:lnTo>
                  <a:lnTo>
                    <a:pt x="2372" y="2709"/>
                  </a:lnTo>
                  <a:lnTo>
                    <a:pt x="2346" y="2762"/>
                  </a:lnTo>
                  <a:lnTo>
                    <a:pt x="2328" y="2806"/>
                  </a:lnTo>
                  <a:lnTo>
                    <a:pt x="2276" y="2806"/>
                  </a:lnTo>
                  <a:lnTo>
                    <a:pt x="2223" y="2824"/>
                  </a:lnTo>
                  <a:lnTo>
                    <a:pt x="2188" y="2868"/>
                  </a:lnTo>
                  <a:lnTo>
                    <a:pt x="2082" y="2877"/>
                  </a:lnTo>
                  <a:lnTo>
                    <a:pt x="2012" y="2886"/>
                  </a:lnTo>
                  <a:lnTo>
                    <a:pt x="1950" y="2921"/>
                  </a:lnTo>
                  <a:lnTo>
                    <a:pt x="1906" y="2903"/>
                  </a:lnTo>
                  <a:lnTo>
                    <a:pt x="1835" y="2921"/>
                  </a:lnTo>
                  <a:lnTo>
                    <a:pt x="1773" y="2895"/>
                  </a:lnTo>
                  <a:lnTo>
                    <a:pt x="1676" y="2921"/>
                  </a:lnTo>
                  <a:lnTo>
                    <a:pt x="1615" y="2886"/>
                  </a:lnTo>
                  <a:lnTo>
                    <a:pt x="1579" y="2939"/>
                  </a:lnTo>
                  <a:lnTo>
                    <a:pt x="1579" y="3715"/>
                  </a:lnTo>
                  <a:lnTo>
                    <a:pt x="1429" y="3724"/>
                  </a:lnTo>
                  <a:lnTo>
                    <a:pt x="1314" y="3751"/>
                  </a:lnTo>
                  <a:lnTo>
                    <a:pt x="1200" y="3768"/>
                  </a:lnTo>
                  <a:lnTo>
                    <a:pt x="1112" y="3733"/>
                  </a:lnTo>
                  <a:lnTo>
                    <a:pt x="1041" y="3680"/>
                  </a:lnTo>
                  <a:lnTo>
                    <a:pt x="961" y="3645"/>
                  </a:lnTo>
                  <a:lnTo>
                    <a:pt x="900" y="3583"/>
                  </a:lnTo>
                  <a:lnTo>
                    <a:pt x="803" y="3556"/>
                  </a:lnTo>
                  <a:lnTo>
                    <a:pt x="706" y="3539"/>
                  </a:lnTo>
                  <a:lnTo>
                    <a:pt x="617" y="3556"/>
                  </a:lnTo>
                  <a:lnTo>
                    <a:pt x="547" y="3503"/>
                  </a:lnTo>
                  <a:lnTo>
                    <a:pt x="467" y="3424"/>
                  </a:lnTo>
                  <a:lnTo>
                    <a:pt x="441" y="3353"/>
                  </a:lnTo>
                  <a:lnTo>
                    <a:pt x="397" y="3301"/>
                  </a:lnTo>
                  <a:lnTo>
                    <a:pt x="406" y="3159"/>
                  </a:lnTo>
                  <a:lnTo>
                    <a:pt x="370" y="3062"/>
                  </a:lnTo>
                  <a:lnTo>
                    <a:pt x="326" y="2974"/>
                  </a:lnTo>
                  <a:lnTo>
                    <a:pt x="326" y="2868"/>
                  </a:lnTo>
                  <a:lnTo>
                    <a:pt x="300" y="2780"/>
                  </a:lnTo>
                  <a:lnTo>
                    <a:pt x="353" y="2718"/>
                  </a:lnTo>
                  <a:lnTo>
                    <a:pt x="406" y="2612"/>
                  </a:lnTo>
                  <a:lnTo>
                    <a:pt x="388" y="2498"/>
                  </a:lnTo>
                  <a:lnTo>
                    <a:pt x="326" y="2436"/>
                  </a:lnTo>
                  <a:lnTo>
                    <a:pt x="211" y="2374"/>
                  </a:lnTo>
                  <a:lnTo>
                    <a:pt x="105" y="2339"/>
                  </a:lnTo>
                  <a:lnTo>
                    <a:pt x="0" y="2339"/>
                  </a:lnTo>
                  <a:lnTo>
                    <a:pt x="26" y="2268"/>
                  </a:lnTo>
                  <a:lnTo>
                    <a:pt x="150" y="2145"/>
                  </a:lnTo>
                  <a:lnTo>
                    <a:pt x="229" y="2074"/>
                  </a:lnTo>
                  <a:lnTo>
                    <a:pt x="308" y="1977"/>
                  </a:lnTo>
                  <a:lnTo>
                    <a:pt x="335" y="1915"/>
                  </a:lnTo>
                  <a:lnTo>
                    <a:pt x="335" y="1836"/>
                  </a:lnTo>
                  <a:lnTo>
                    <a:pt x="344" y="1748"/>
                  </a:lnTo>
                  <a:lnTo>
                    <a:pt x="370" y="1659"/>
                  </a:lnTo>
                  <a:lnTo>
                    <a:pt x="423" y="1633"/>
                  </a:lnTo>
                  <a:lnTo>
                    <a:pt x="441" y="1571"/>
                  </a:lnTo>
                  <a:lnTo>
                    <a:pt x="485" y="1518"/>
                  </a:lnTo>
                  <a:lnTo>
                    <a:pt x="529" y="1500"/>
                  </a:lnTo>
                  <a:lnTo>
                    <a:pt x="582" y="1448"/>
                  </a:lnTo>
                  <a:lnTo>
                    <a:pt x="626" y="1386"/>
                  </a:lnTo>
                  <a:lnTo>
                    <a:pt x="688" y="1271"/>
                  </a:lnTo>
                  <a:lnTo>
                    <a:pt x="803" y="1121"/>
                  </a:lnTo>
                  <a:lnTo>
                    <a:pt x="882" y="1112"/>
                  </a:lnTo>
                  <a:lnTo>
                    <a:pt x="970" y="1077"/>
                  </a:lnTo>
                  <a:lnTo>
                    <a:pt x="1023" y="1015"/>
                  </a:lnTo>
                  <a:lnTo>
                    <a:pt x="1120" y="1015"/>
                  </a:lnTo>
                  <a:lnTo>
                    <a:pt x="1200" y="980"/>
                  </a:lnTo>
                  <a:lnTo>
                    <a:pt x="1244" y="936"/>
                  </a:lnTo>
                  <a:lnTo>
                    <a:pt x="1306" y="900"/>
                  </a:lnTo>
                  <a:lnTo>
                    <a:pt x="1341" y="856"/>
                  </a:lnTo>
                  <a:lnTo>
                    <a:pt x="1288" y="768"/>
                  </a:lnTo>
                  <a:lnTo>
                    <a:pt x="1253" y="689"/>
                  </a:lnTo>
                  <a:lnTo>
                    <a:pt x="1297" y="609"/>
                  </a:lnTo>
                  <a:lnTo>
                    <a:pt x="1359" y="556"/>
                  </a:lnTo>
                  <a:lnTo>
                    <a:pt x="1438" y="565"/>
                  </a:lnTo>
                  <a:lnTo>
                    <a:pt x="1517" y="627"/>
                  </a:lnTo>
                  <a:lnTo>
                    <a:pt x="1544" y="733"/>
                  </a:lnTo>
                  <a:lnTo>
                    <a:pt x="1597" y="821"/>
                  </a:lnTo>
                  <a:lnTo>
                    <a:pt x="1667" y="821"/>
                  </a:lnTo>
                  <a:lnTo>
                    <a:pt x="1729" y="795"/>
                  </a:lnTo>
                  <a:lnTo>
                    <a:pt x="1782" y="750"/>
                  </a:lnTo>
                  <a:lnTo>
                    <a:pt x="1862" y="768"/>
                  </a:lnTo>
                  <a:lnTo>
                    <a:pt x="1950" y="803"/>
                  </a:lnTo>
                  <a:lnTo>
                    <a:pt x="2012" y="848"/>
                  </a:lnTo>
                  <a:lnTo>
                    <a:pt x="2082" y="874"/>
                  </a:lnTo>
                  <a:lnTo>
                    <a:pt x="2135" y="283"/>
                  </a:lnTo>
                  <a:lnTo>
                    <a:pt x="2188" y="371"/>
                  </a:lnTo>
                  <a:lnTo>
                    <a:pt x="2259" y="450"/>
                  </a:lnTo>
                  <a:lnTo>
                    <a:pt x="2355" y="556"/>
                  </a:lnTo>
                  <a:lnTo>
                    <a:pt x="2452" y="636"/>
                  </a:lnTo>
                  <a:lnTo>
                    <a:pt x="2496" y="706"/>
                  </a:lnTo>
                  <a:lnTo>
                    <a:pt x="2549" y="768"/>
                  </a:lnTo>
                  <a:lnTo>
                    <a:pt x="2620" y="724"/>
                  </a:lnTo>
                  <a:lnTo>
                    <a:pt x="2690" y="750"/>
                  </a:lnTo>
                  <a:lnTo>
                    <a:pt x="2761" y="689"/>
                  </a:lnTo>
                  <a:lnTo>
                    <a:pt x="2840" y="715"/>
                  </a:lnTo>
                  <a:lnTo>
                    <a:pt x="2902" y="689"/>
                  </a:lnTo>
                  <a:lnTo>
                    <a:pt x="2964" y="715"/>
                  </a:lnTo>
                  <a:lnTo>
                    <a:pt x="3061" y="627"/>
                  </a:lnTo>
                  <a:lnTo>
                    <a:pt x="3140" y="583"/>
                  </a:lnTo>
                  <a:lnTo>
                    <a:pt x="3246" y="574"/>
                  </a:lnTo>
                  <a:lnTo>
                    <a:pt x="3334" y="618"/>
                  </a:lnTo>
                  <a:lnTo>
                    <a:pt x="3396" y="645"/>
                  </a:lnTo>
                  <a:lnTo>
                    <a:pt x="3476" y="618"/>
                  </a:lnTo>
                  <a:lnTo>
                    <a:pt x="3652" y="406"/>
                  </a:lnTo>
                  <a:lnTo>
                    <a:pt x="3767" y="371"/>
                  </a:lnTo>
                  <a:lnTo>
                    <a:pt x="3855" y="345"/>
                  </a:lnTo>
                  <a:lnTo>
                    <a:pt x="3881" y="274"/>
                  </a:lnTo>
                  <a:lnTo>
                    <a:pt x="4049" y="239"/>
                  </a:lnTo>
                  <a:lnTo>
                    <a:pt x="4146" y="186"/>
                  </a:lnTo>
                  <a:lnTo>
                    <a:pt x="4279" y="115"/>
                  </a:lnTo>
                  <a:lnTo>
                    <a:pt x="4393" y="89"/>
                  </a:lnTo>
                  <a:lnTo>
                    <a:pt x="4437" y="27"/>
                  </a:lnTo>
                  <a:lnTo>
                    <a:pt x="4526" y="0"/>
                  </a:lnTo>
                  <a:lnTo>
                    <a:pt x="450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2" name="Freeform 23">
              <a:extLst>
                <a:ext uri="{FF2B5EF4-FFF2-40B4-BE49-F238E27FC236}">
                  <a16:creationId xmlns:a16="http://schemas.microsoft.com/office/drawing/2014/main" id="{0FE4D9EF-11FB-425D-AF6E-9733F3E303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87" y="3432175"/>
              <a:ext cx="882650" cy="928687"/>
            </a:xfrm>
            <a:custGeom>
              <a:avLst/>
              <a:gdLst>
                <a:gd name="T0" fmla="*/ 1994 w 2454"/>
                <a:gd name="T1" fmla="*/ 918 h 2578"/>
                <a:gd name="T2" fmla="*/ 2197 w 2454"/>
                <a:gd name="T3" fmla="*/ 724 h 2578"/>
                <a:gd name="T4" fmla="*/ 2303 w 2454"/>
                <a:gd name="T5" fmla="*/ 565 h 2578"/>
                <a:gd name="T6" fmla="*/ 2312 w 2454"/>
                <a:gd name="T7" fmla="*/ 398 h 2578"/>
                <a:gd name="T8" fmla="*/ 2391 w 2454"/>
                <a:gd name="T9" fmla="*/ 283 h 2578"/>
                <a:gd name="T10" fmla="*/ 2453 w 2454"/>
                <a:gd name="T11" fmla="*/ 168 h 2578"/>
                <a:gd name="T12" fmla="*/ 2426 w 2454"/>
                <a:gd name="T13" fmla="*/ 36 h 2578"/>
                <a:gd name="T14" fmla="*/ 2356 w 2454"/>
                <a:gd name="T15" fmla="*/ 62 h 2578"/>
                <a:gd name="T16" fmla="*/ 2223 w 2454"/>
                <a:gd name="T17" fmla="*/ 177 h 2578"/>
                <a:gd name="T18" fmla="*/ 2153 w 2454"/>
                <a:gd name="T19" fmla="*/ 292 h 2578"/>
                <a:gd name="T20" fmla="*/ 2126 w 2454"/>
                <a:gd name="T21" fmla="*/ 398 h 2578"/>
                <a:gd name="T22" fmla="*/ 2038 w 2454"/>
                <a:gd name="T23" fmla="*/ 530 h 2578"/>
                <a:gd name="T24" fmla="*/ 1932 w 2454"/>
                <a:gd name="T25" fmla="*/ 618 h 2578"/>
                <a:gd name="T26" fmla="*/ 1756 w 2454"/>
                <a:gd name="T27" fmla="*/ 583 h 2578"/>
                <a:gd name="T28" fmla="*/ 1835 w 2454"/>
                <a:gd name="T29" fmla="*/ 495 h 2578"/>
                <a:gd name="T30" fmla="*/ 1703 w 2454"/>
                <a:gd name="T31" fmla="*/ 450 h 2578"/>
                <a:gd name="T32" fmla="*/ 1562 w 2454"/>
                <a:gd name="T33" fmla="*/ 539 h 2578"/>
                <a:gd name="T34" fmla="*/ 1420 w 2454"/>
                <a:gd name="T35" fmla="*/ 486 h 2578"/>
                <a:gd name="T36" fmla="*/ 1297 w 2454"/>
                <a:gd name="T37" fmla="*/ 583 h 2578"/>
                <a:gd name="T38" fmla="*/ 1165 w 2454"/>
                <a:gd name="T39" fmla="*/ 680 h 2578"/>
                <a:gd name="T40" fmla="*/ 1165 w 2454"/>
                <a:gd name="T41" fmla="*/ 786 h 2578"/>
                <a:gd name="T42" fmla="*/ 1006 w 2454"/>
                <a:gd name="T43" fmla="*/ 830 h 2578"/>
                <a:gd name="T44" fmla="*/ 900 w 2454"/>
                <a:gd name="T45" fmla="*/ 883 h 2578"/>
                <a:gd name="T46" fmla="*/ 820 w 2454"/>
                <a:gd name="T47" fmla="*/ 971 h 2578"/>
                <a:gd name="T48" fmla="*/ 688 w 2454"/>
                <a:gd name="T49" fmla="*/ 1024 h 2578"/>
                <a:gd name="T50" fmla="*/ 741 w 2454"/>
                <a:gd name="T51" fmla="*/ 1227 h 2578"/>
                <a:gd name="T52" fmla="*/ 829 w 2454"/>
                <a:gd name="T53" fmla="*/ 1359 h 2578"/>
                <a:gd name="T54" fmla="*/ 891 w 2454"/>
                <a:gd name="T55" fmla="*/ 1483 h 2578"/>
                <a:gd name="T56" fmla="*/ 829 w 2454"/>
                <a:gd name="T57" fmla="*/ 1545 h 2578"/>
                <a:gd name="T58" fmla="*/ 714 w 2454"/>
                <a:gd name="T59" fmla="*/ 1518 h 2578"/>
                <a:gd name="T60" fmla="*/ 635 w 2454"/>
                <a:gd name="T61" fmla="*/ 1580 h 2578"/>
                <a:gd name="T62" fmla="*/ 520 w 2454"/>
                <a:gd name="T63" fmla="*/ 1633 h 2578"/>
                <a:gd name="T64" fmla="*/ 361 w 2454"/>
                <a:gd name="T65" fmla="*/ 1606 h 2578"/>
                <a:gd name="T66" fmla="*/ 300 w 2454"/>
                <a:gd name="T67" fmla="*/ 1712 h 2578"/>
                <a:gd name="T68" fmla="*/ 300 w 2454"/>
                <a:gd name="T69" fmla="*/ 1818 h 2578"/>
                <a:gd name="T70" fmla="*/ 300 w 2454"/>
                <a:gd name="T71" fmla="*/ 1942 h 2578"/>
                <a:gd name="T72" fmla="*/ 167 w 2454"/>
                <a:gd name="T73" fmla="*/ 1933 h 2578"/>
                <a:gd name="T74" fmla="*/ 8 w 2454"/>
                <a:gd name="T75" fmla="*/ 1924 h 2578"/>
                <a:gd name="T76" fmla="*/ 26 w 2454"/>
                <a:gd name="T77" fmla="*/ 2065 h 2578"/>
                <a:gd name="T78" fmla="*/ 35 w 2454"/>
                <a:gd name="T79" fmla="*/ 2189 h 2578"/>
                <a:gd name="T80" fmla="*/ 176 w 2454"/>
                <a:gd name="T81" fmla="*/ 2233 h 2578"/>
                <a:gd name="T82" fmla="*/ 220 w 2454"/>
                <a:gd name="T83" fmla="*/ 2409 h 2578"/>
                <a:gd name="T84" fmla="*/ 335 w 2454"/>
                <a:gd name="T85" fmla="*/ 2489 h 2578"/>
                <a:gd name="T86" fmla="*/ 441 w 2454"/>
                <a:gd name="T87" fmla="*/ 2533 h 2578"/>
                <a:gd name="T88" fmla="*/ 564 w 2454"/>
                <a:gd name="T89" fmla="*/ 2559 h 2578"/>
                <a:gd name="T90" fmla="*/ 679 w 2454"/>
                <a:gd name="T91" fmla="*/ 2577 h 2578"/>
                <a:gd name="T92" fmla="*/ 829 w 2454"/>
                <a:gd name="T93" fmla="*/ 2471 h 2578"/>
                <a:gd name="T94" fmla="*/ 962 w 2454"/>
                <a:gd name="T95" fmla="*/ 2348 h 2578"/>
                <a:gd name="T96" fmla="*/ 1032 w 2454"/>
                <a:gd name="T97" fmla="*/ 2215 h 2578"/>
                <a:gd name="T98" fmla="*/ 1138 w 2454"/>
                <a:gd name="T99" fmla="*/ 2092 h 2578"/>
                <a:gd name="T100" fmla="*/ 1270 w 2454"/>
                <a:gd name="T101" fmla="*/ 1959 h 2578"/>
                <a:gd name="T102" fmla="*/ 1376 w 2454"/>
                <a:gd name="T103" fmla="*/ 1827 h 2578"/>
                <a:gd name="T104" fmla="*/ 1465 w 2454"/>
                <a:gd name="T105" fmla="*/ 1721 h 2578"/>
                <a:gd name="T106" fmla="*/ 1570 w 2454"/>
                <a:gd name="T107" fmla="*/ 1553 h 2578"/>
                <a:gd name="T108" fmla="*/ 1615 w 2454"/>
                <a:gd name="T109" fmla="*/ 1421 h 2578"/>
                <a:gd name="T110" fmla="*/ 1720 w 2454"/>
                <a:gd name="T111" fmla="*/ 1456 h 2578"/>
                <a:gd name="T112" fmla="*/ 1888 w 2454"/>
                <a:gd name="T113" fmla="*/ 1333 h 2578"/>
                <a:gd name="T114" fmla="*/ 1862 w 2454"/>
                <a:gd name="T115" fmla="*/ 1236 h 2578"/>
                <a:gd name="T116" fmla="*/ 1844 w 2454"/>
                <a:gd name="T117" fmla="*/ 1130 h 2578"/>
                <a:gd name="T118" fmla="*/ 1968 w 2454"/>
                <a:gd name="T119" fmla="*/ 989 h 2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54" h="2578">
                  <a:moveTo>
                    <a:pt x="1968" y="989"/>
                  </a:moveTo>
                  <a:lnTo>
                    <a:pt x="1994" y="918"/>
                  </a:lnTo>
                  <a:lnTo>
                    <a:pt x="2118" y="795"/>
                  </a:lnTo>
                  <a:lnTo>
                    <a:pt x="2197" y="724"/>
                  </a:lnTo>
                  <a:lnTo>
                    <a:pt x="2276" y="627"/>
                  </a:lnTo>
                  <a:lnTo>
                    <a:pt x="2303" y="565"/>
                  </a:lnTo>
                  <a:lnTo>
                    <a:pt x="2303" y="486"/>
                  </a:lnTo>
                  <a:lnTo>
                    <a:pt x="2312" y="398"/>
                  </a:lnTo>
                  <a:lnTo>
                    <a:pt x="2338" y="309"/>
                  </a:lnTo>
                  <a:lnTo>
                    <a:pt x="2391" y="283"/>
                  </a:lnTo>
                  <a:lnTo>
                    <a:pt x="2409" y="221"/>
                  </a:lnTo>
                  <a:lnTo>
                    <a:pt x="2453" y="168"/>
                  </a:lnTo>
                  <a:lnTo>
                    <a:pt x="2444" y="115"/>
                  </a:lnTo>
                  <a:lnTo>
                    <a:pt x="2426" y="36"/>
                  </a:lnTo>
                  <a:lnTo>
                    <a:pt x="2365" y="0"/>
                  </a:lnTo>
                  <a:lnTo>
                    <a:pt x="2356" y="62"/>
                  </a:lnTo>
                  <a:lnTo>
                    <a:pt x="2285" y="124"/>
                  </a:lnTo>
                  <a:lnTo>
                    <a:pt x="2223" y="177"/>
                  </a:lnTo>
                  <a:lnTo>
                    <a:pt x="2171" y="221"/>
                  </a:lnTo>
                  <a:lnTo>
                    <a:pt x="2153" y="292"/>
                  </a:lnTo>
                  <a:lnTo>
                    <a:pt x="2126" y="336"/>
                  </a:lnTo>
                  <a:lnTo>
                    <a:pt x="2126" y="398"/>
                  </a:lnTo>
                  <a:lnTo>
                    <a:pt x="2082" y="459"/>
                  </a:lnTo>
                  <a:lnTo>
                    <a:pt x="2038" y="530"/>
                  </a:lnTo>
                  <a:lnTo>
                    <a:pt x="2003" y="583"/>
                  </a:lnTo>
                  <a:lnTo>
                    <a:pt x="1932" y="618"/>
                  </a:lnTo>
                  <a:lnTo>
                    <a:pt x="1818" y="618"/>
                  </a:lnTo>
                  <a:lnTo>
                    <a:pt x="1756" y="583"/>
                  </a:lnTo>
                  <a:lnTo>
                    <a:pt x="1782" y="530"/>
                  </a:lnTo>
                  <a:lnTo>
                    <a:pt x="1835" y="495"/>
                  </a:lnTo>
                  <a:lnTo>
                    <a:pt x="1782" y="442"/>
                  </a:lnTo>
                  <a:lnTo>
                    <a:pt x="1703" y="450"/>
                  </a:lnTo>
                  <a:lnTo>
                    <a:pt x="1615" y="486"/>
                  </a:lnTo>
                  <a:lnTo>
                    <a:pt x="1562" y="539"/>
                  </a:lnTo>
                  <a:lnTo>
                    <a:pt x="1518" y="495"/>
                  </a:lnTo>
                  <a:lnTo>
                    <a:pt x="1420" y="486"/>
                  </a:lnTo>
                  <a:lnTo>
                    <a:pt x="1367" y="521"/>
                  </a:lnTo>
                  <a:lnTo>
                    <a:pt x="1297" y="583"/>
                  </a:lnTo>
                  <a:lnTo>
                    <a:pt x="1226" y="627"/>
                  </a:lnTo>
                  <a:lnTo>
                    <a:pt x="1165" y="680"/>
                  </a:lnTo>
                  <a:lnTo>
                    <a:pt x="1182" y="742"/>
                  </a:lnTo>
                  <a:lnTo>
                    <a:pt x="1165" y="786"/>
                  </a:lnTo>
                  <a:lnTo>
                    <a:pt x="1076" y="803"/>
                  </a:lnTo>
                  <a:lnTo>
                    <a:pt x="1006" y="830"/>
                  </a:lnTo>
                  <a:lnTo>
                    <a:pt x="962" y="901"/>
                  </a:lnTo>
                  <a:lnTo>
                    <a:pt x="900" y="883"/>
                  </a:lnTo>
                  <a:lnTo>
                    <a:pt x="856" y="918"/>
                  </a:lnTo>
                  <a:lnTo>
                    <a:pt x="820" y="971"/>
                  </a:lnTo>
                  <a:lnTo>
                    <a:pt x="732" y="980"/>
                  </a:lnTo>
                  <a:lnTo>
                    <a:pt x="688" y="1024"/>
                  </a:lnTo>
                  <a:lnTo>
                    <a:pt x="714" y="1121"/>
                  </a:lnTo>
                  <a:lnTo>
                    <a:pt x="741" y="1227"/>
                  </a:lnTo>
                  <a:lnTo>
                    <a:pt x="776" y="1289"/>
                  </a:lnTo>
                  <a:lnTo>
                    <a:pt x="829" y="1359"/>
                  </a:lnTo>
                  <a:lnTo>
                    <a:pt x="873" y="1430"/>
                  </a:lnTo>
                  <a:lnTo>
                    <a:pt x="891" y="1483"/>
                  </a:lnTo>
                  <a:lnTo>
                    <a:pt x="891" y="1536"/>
                  </a:lnTo>
                  <a:lnTo>
                    <a:pt x="829" y="1545"/>
                  </a:lnTo>
                  <a:lnTo>
                    <a:pt x="776" y="1518"/>
                  </a:lnTo>
                  <a:lnTo>
                    <a:pt x="714" y="1518"/>
                  </a:lnTo>
                  <a:lnTo>
                    <a:pt x="670" y="1509"/>
                  </a:lnTo>
                  <a:lnTo>
                    <a:pt x="635" y="1580"/>
                  </a:lnTo>
                  <a:lnTo>
                    <a:pt x="564" y="1624"/>
                  </a:lnTo>
                  <a:lnTo>
                    <a:pt x="520" y="1633"/>
                  </a:lnTo>
                  <a:lnTo>
                    <a:pt x="432" y="1598"/>
                  </a:lnTo>
                  <a:lnTo>
                    <a:pt x="361" y="1606"/>
                  </a:lnTo>
                  <a:lnTo>
                    <a:pt x="344" y="1686"/>
                  </a:lnTo>
                  <a:lnTo>
                    <a:pt x="300" y="1712"/>
                  </a:lnTo>
                  <a:lnTo>
                    <a:pt x="247" y="1765"/>
                  </a:lnTo>
                  <a:lnTo>
                    <a:pt x="300" y="1818"/>
                  </a:lnTo>
                  <a:lnTo>
                    <a:pt x="335" y="1898"/>
                  </a:lnTo>
                  <a:lnTo>
                    <a:pt x="300" y="1942"/>
                  </a:lnTo>
                  <a:lnTo>
                    <a:pt x="229" y="1986"/>
                  </a:lnTo>
                  <a:lnTo>
                    <a:pt x="167" y="1933"/>
                  </a:lnTo>
                  <a:lnTo>
                    <a:pt x="106" y="1898"/>
                  </a:lnTo>
                  <a:lnTo>
                    <a:pt x="8" y="1924"/>
                  </a:lnTo>
                  <a:lnTo>
                    <a:pt x="0" y="2003"/>
                  </a:lnTo>
                  <a:lnTo>
                    <a:pt x="26" y="2065"/>
                  </a:lnTo>
                  <a:lnTo>
                    <a:pt x="17" y="2127"/>
                  </a:lnTo>
                  <a:lnTo>
                    <a:pt x="35" y="2189"/>
                  </a:lnTo>
                  <a:lnTo>
                    <a:pt x="97" y="2206"/>
                  </a:lnTo>
                  <a:lnTo>
                    <a:pt x="176" y="2233"/>
                  </a:lnTo>
                  <a:lnTo>
                    <a:pt x="229" y="2277"/>
                  </a:lnTo>
                  <a:lnTo>
                    <a:pt x="220" y="2409"/>
                  </a:lnTo>
                  <a:lnTo>
                    <a:pt x="256" y="2471"/>
                  </a:lnTo>
                  <a:lnTo>
                    <a:pt x="335" y="2489"/>
                  </a:lnTo>
                  <a:lnTo>
                    <a:pt x="397" y="2489"/>
                  </a:lnTo>
                  <a:lnTo>
                    <a:pt x="441" y="2533"/>
                  </a:lnTo>
                  <a:lnTo>
                    <a:pt x="494" y="2568"/>
                  </a:lnTo>
                  <a:lnTo>
                    <a:pt x="564" y="2559"/>
                  </a:lnTo>
                  <a:lnTo>
                    <a:pt x="635" y="2551"/>
                  </a:lnTo>
                  <a:lnTo>
                    <a:pt x="679" y="2577"/>
                  </a:lnTo>
                  <a:lnTo>
                    <a:pt x="767" y="2551"/>
                  </a:lnTo>
                  <a:lnTo>
                    <a:pt x="829" y="2471"/>
                  </a:lnTo>
                  <a:lnTo>
                    <a:pt x="909" y="2401"/>
                  </a:lnTo>
                  <a:lnTo>
                    <a:pt x="962" y="2348"/>
                  </a:lnTo>
                  <a:lnTo>
                    <a:pt x="979" y="2268"/>
                  </a:lnTo>
                  <a:lnTo>
                    <a:pt x="1032" y="2215"/>
                  </a:lnTo>
                  <a:lnTo>
                    <a:pt x="1094" y="2162"/>
                  </a:lnTo>
                  <a:lnTo>
                    <a:pt x="1138" y="2092"/>
                  </a:lnTo>
                  <a:lnTo>
                    <a:pt x="1235" y="2039"/>
                  </a:lnTo>
                  <a:lnTo>
                    <a:pt x="1270" y="1959"/>
                  </a:lnTo>
                  <a:lnTo>
                    <a:pt x="1315" y="1889"/>
                  </a:lnTo>
                  <a:lnTo>
                    <a:pt x="1376" y="1827"/>
                  </a:lnTo>
                  <a:lnTo>
                    <a:pt x="1412" y="1756"/>
                  </a:lnTo>
                  <a:lnTo>
                    <a:pt x="1465" y="1721"/>
                  </a:lnTo>
                  <a:lnTo>
                    <a:pt x="1526" y="1651"/>
                  </a:lnTo>
                  <a:lnTo>
                    <a:pt x="1570" y="1553"/>
                  </a:lnTo>
                  <a:lnTo>
                    <a:pt x="1588" y="1465"/>
                  </a:lnTo>
                  <a:lnTo>
                    <a:pt x="1615" y="1421"/>
                  </a:lnTo>
                  <a:lnTo>
                    <a:pt x="1676" y="1430"/>
                  </a:lnTo>
                  <a:lnTo>
                    <a:pt x="1720" y="1456"/>
                  </a:lnTo>
                  <a:lnTo>
                    <a:pt x="1818" y="1403"/>
                  </a:lnTo>
                  <a:lnTo>
                    <a:pt x="1888" y="1333"/>
                  </a:lnTo>
                  <a:lnTo>
                    <a:pt x="1906" y="1280"/>
                  </a:lnTo>
                  <a:lnTo>
                    <a:pt x="1862" y="1236"/>
                  </a:lnTo>
                  <a:lnTo>
                    <a:pt x="1818" y="1183"/>
                  </a:lnTo>
                  <a:lnTo>
                    <a:pt x="1844" y="1130"/>
                  </a:lnTo>
                  <a:lnTo>
                    <a:pt x="1923" y="1042"/>
                  </a:lnTo>
                  <a:lnTo>
                    <a:pt x="1968" y="989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3" name="Freeform 24">
              <a:extLst>
                <a:ext uri="{FF2B5EF4-FFF2-40B4-BE49-F238E27FC236}">
                  <a16:creationId xmlns:a16="http://schemas.microsoft.com/office/drawing/2014/main" id="{F3396D8B-E7E2-425E-96FA-F89EEE763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2" y="3654425"/>
              <a:ext cx="928688" cy="917575"/>
            </a:xfrm>
            <a:custGeom>
              <a:avLst/>
              <a:gdLst>
                <a:gd name="T0" fmla="*/ 2206 w 2578"/>
                <a:gd name="T1" fmla="*/ 2021 h 2551"/>
                <a:gd name="T2" fmla="*/ 2118 w 2578"/>
                <a:gd name="T3" fmla="*/ 2206 h 2551"/>
                <a:gd name="T4" fmla="*/ 2383 w 2578"/>
                <a:gd name="T5" fmla="*/ 2453 h 2551"/>
                <a:gd name="T6" fmla="*/ 2268 w 2578"/>
                <a:gd name="T7" fmla="*/ 2506 h 2551"/>
                <a:gd name="T8" fmla="*/ 2092 w 2578"/>
                <a:gd name="T9" fmla="*/ 2550 h 2551"/>
                <a:gd name="T10" fmla="*/ 1942 w 2578"/>
                <a:gd name="T11" fmla="*/ 2533 h 2551"/>
                <a:gd name="T12" fmla="*/ 1809 w 2578"/>
                <a:gd name="T13" fmla="*/ 2391 h 2551"/>
                <a:gd name="T14" fmla="*/ 1774 w 2578"/>
                <a:gd name="T15" fmla="*/ 2118 h 2551"/>
                <a:gd name="T16" fmla="*/ 1597 w 2578"/>
                <a:gd name="T17" fmla="*/ 2162 h 2551"/>
                <a:gd name="T18" fmla="*/ 1491 w 2578"/>
                <a:gd name="T19" fmla="*/ 2180 h 2551"/>
                <a:gd name="T20" fmla="*/ 1518 w 2578"/>
                <a:gd name="T21" fmla="*/ 1985 h 2551"/>
                <a:gd name="T22" fmla="*/ 1394 w 2578"/>
                <a:gd name="T23" fmla="*/ 1835 h 2551"/>
                <a:gd name="T24" fmla="*/ 1209 w 2578"/>
                <a:gd name="T25" fmla="*/ 1791 h 2551"/>
                <a:gd name="T26" fmla="*/ 971 w 2578"/>
                <a:gd name="T27" fmla="*/ 1835 h 2551"/>
                <a:gd name="T28" fmla="*/ 891 w 2578"/>
                <a:gd name="T29" fmla="*/ 1633 h 2551"/>
                <a:gd name="T30" fmla="*/ 944 w 2578"/>
                <a:gd name="T31" fmla="*/ 1483 h 2551"/>
                <a:gd name="T32" fmla="*/ 838 w 2578"/>
                <a:gd name="T33" fmla="*/ 1306 h 2551"/>
                <a:gd name="T34" fmla="*/ 618 w 2578"/>
                <a:gd name="T35" fmla="*/ 1271 h 2551"/>
                <a:gd name="T36" fmla="*/ 388 w 2578"/>
                <a:gd name="T37" fmla="*/ 1218 h 2551"/>
                <a:gd name="T38" fmla="*/ 230 w 2578"/>
                <a:gd name="T39" fmla="*/ 1015 h 2551"/>
                <a:gd name="T40" fmla="*/ 44 w 2578"/>
                <a:gd name="T41" fmla="*/ 821 h 2551"/>
                <a:gd name="T42" fmla="*/ 124 w 2578"/>
                <a:gd name="T43" fmla="*/ 706 h 2551"/>
                <a:gd name="T44" fmla="*/ 203 w 2578"/>
                <a:gd name="T45" fmla="*/ 618 h 2551"/>
                <a:gd name="T46" fmla="*/ 344 w 2578"/>
                <a:gd name="T47" fmla="*/ 530 h 2551"/>
                <a:gd name="T48" fmla="*/ 433 w 2578"/>
                <a:gd name="T49" fmla="*/ 415 h 2551"/>
                <a:gd name="T50" fmla="*/ 397 w 2578"/>
                <a:gd name="T51" fmla="*/ 309 h 2551"/>
                <a:gd name="T52" fmla="*/ 530 w 2578"/>
                <a:gd name="T53" fmla="*/ 159 h 2551"/>
                <a:gd name="T54" fmla="*/ 715 w 2578"/>
                <a:gd name="T55" fmla="*/ 159 h 2551"/>
                <a:gd name="T56" fmla="*/ 874 w 2578"/>
                <a:gd name="T57" fmla="*/ 212 h 2551"/>
                <a:gd name="T58" fmla="*/ 1050 w 2578"/>
                <a:gd name="T59" fmla="*/ 274 h 2551"/>
                <a:gd name="T60" fmla="*/ 1289 w 2578"/>
                <a:gd name="T61" fmla="*/ 327 h 2551"/>
                <a:gd name="T62" fmla="*/ 1430 w 2578"/>
                <a:gd name="T63" fmla="*/ 238 h 2551"/>
                <a:gd name="T64" fmla="*/ 1668 w 2578"/>
                <a:gd name="T65" fmla="*/ 238 h 2551"/>
                <a:gd name="T66" fmla="*/ 1756 w 2578"/>
                <a:gd name="T67" fmla="*/ 88 h 2551"/>
                <a:gd name="T68" fmla="*/ 1897 w 2578"/>
                <a:gd name="T69" fmla="*/ 53 h 2551"/>
                <a:gd name="T70" fmla="*/ 2127 w 2578"/>
                <a:gd name="T71" fmla="*/ 88 h 2551"/>
                <a:gd name="T72" fmla="*/ 2268 w 2578"/>
                <a:gd name="T73" fmla="*/ 212 h 2551"/>
                <a:gd name="T74" fmla="*/ 2418 w 2578"/>
                <a:gd name="T75" fmla="*/ 362 h 2551"/>
                <a:gd name="T76" fmla="*/ 2427 w 2578"/>
                <a:gd name="T77" fmla="*/ 609 h 2551"/>
                <a:gd name="T78" fmla="*/ 2559 w 2578"/>
                <a:gd name="T79" fmla="*/ 812 h 2551"/>
                <a:gd name="T80" fmla="*/ 2515 w 2578"/>
                <a:gd name="T81" fmla="*/ 927 h 2551"/>
                <a:gd name="T82" fmla="*/ 2356 w 2578"/>
                <a:gd name="T83" fmla="*/ 891 h 2551"/>
                <a:gd name="T84" fmla="*/ 2206 w 2578"/>
                <a:gd name="T85" fmla="*/ 1015 h 2551"/>
                <a:gd name="T86" fmla="*/ 2030 w 2578"/>
                <a:gd name="T87" fmla="*/ 1068 h 2551"/>
                <a:gd name="T88" fmla="*/ 1986 w 2578"/>
                <a:gd name="T89" fmla="*/ 1200 h 2551"/>
                <a:gd name="T90" fmla="*/ 1915 w 2578"/>
                <a:gd name="T91" fmla="*/ 1368 h 2551"/>
                <a:gd name="T92" fmla="*/ 1694 w 2578"/>
                <a:gd name="T93" fmla="*/ 1306 h 2551"/>
                <a:gd name="T94" fmla="*/ 1703 w 2578"/>
                <a:gd name="T95" fmla="*/ 1509 h 2551"/>
                <a:gd name="T96" fmla="*/ 1862 w 2578"/>
                <a:gd name="T97" fmla="*/ 1615 h 2551"/>
                <a:gd name="T98" fmla="*/ 1942 w 2578"/>
                <a:gd name="T99" fmla="*/ 1853 h 2551"/>
                <a:gd name="T100" fmla="*/ 2127 w 2578"/>
                <a:gd name="T101" fmla="*/ 1915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78" h="2551">
                  <a:moveTo>
                    <a:pt x="2242" y="1941"/>
                  </a:moveTo>
                  <a:lnTo>
                    <a:pt x="2233" y="1985"/>
                  </a:lnTo>
                  <a:lnTo>
                    <a:pt x="2206" y="2021"/>
                  </a:lnTo>
                  <a:lnTo>
                    <a:pt x="2189" y="2091"/>
                  </a:lnTo>
                  <a:lnTo>
                    <a:pt x="2145" y="2136"/>
                  </a:lnTo>
                  <a:lnTo>
                    <a:pt x="2118" y="2206"/>
                  </a:lnTo>
                  <a:lnTo>
                    <a:pt x="2206" y="2286"/>
                  </a:lnTo>
                  <a:lnTo>
                    <a:pt x="2321" y="2391"/>
                  </a:lnTo>
                  <a:lnTo>
                    <a:pt x="2383" y="2453"/>
                  </a:lnTo>
                  <a:lnTo>
                    <a:pt x="2365" y="2497"/>
                  </a:lnTo>
                  <a:lnTo>
                    <a:pt x="2321" y="2515"/>
                  </a:lnTo>
                  <a:lnTo>
                    <a:pt x="2268" y="2506"/>
                  </a:lnTo>
                  <a:lnTo>
                    <a:pt x="2224" y="2533"/>
                  </a:lnTo>
                  <a:lnTo>
                    <a:pt x="2189" y="2550"/>
                  </a:lnTo>
                  <a:lnTo>
                    <a:pt x="2092" y="2550"/>
                  </a:lnTo>
                  <a:lnTo>
                    <a:pt x="2056" y="2506"/>
                  </a:lnTo>
                  <a:lnTo>
                    <a:pt x="2012" y="2541"/>
                  </a:lnTo>
                  <a:lnTo>
                    <a:pt x="1942" y="2533"/>
                  </a:lnTo>
                  <a:lnTo>
                    <a:pt x="1871" y="2488"/>
                  </a:lnTo>
                  <a:lnTo>
                    <a:pt x="1809" y="2471"/>
                  </a:lnTo>
                  <a:lnTo>
                    <a:pt x="1809" y="2391"/>
                  </a:lnTo>
                  <a:lnTo>
                    <a:pt x="1800" y="2303"/>
                  </a:lnTo>
                  <a:lnTo>
                    <a:pt x="1800" y="2188"/>
                  </a:lnTo>
                  <a:lnTo>
                    <a:pt x="1774" y="2118"/>
                  </a:lnTo>
                  <a:lnTo>
                    <a:pt x="1677" y="2083"/>
                  </a:lnTo>
                  <a:lnTo>
                    <a:pt x="1615" y="2100"/>
                  </a:lnTo>
                  <a:lnTo>
                    <a:pt x="1597" y="2162"/>
                  </a:lnTo>
                  <a:lnTo>
                    <a:pt x="1571" y="2206"/>
                  </a:lnTo>
                  <a:lnTo>
                    <a:pt x="1483" y="2224"/>
                  </a:lnTo>
                  <a:lnTo>
                    <a:pt x="1491" y="2180"/>
                  </a:lnTo>
                  <a:lnTo>
                    <a:pt x="1509" y="2127"/>
                  </a:lnTo>
                  <a:lnTo>
                    <a:pt x="1483" y="2056"/>
                  </a:lnTo>
                  <a:lnTo>
                    <a:pt x="1518" y="1985"/>
                  </a:lnTo>
                  <a:lnTo>
                    <a:pt x="1509" y="1915"/>
                  </a:lnTo>
                  <a:lnTo>
                    <a:pt x="1465" y="1862"/>
                  </a:lnTo>
                  <a:lnTo>
                    <a:pt x="1394" y="1835"/>
                  </a:lnTo>
                  <a:lnTo>
                    <a:pt x="1324" y="1818"/>
                  </a:lnTo>
                  <a:lnTo>
                    <a:pt x="1262" y="1774"/>
                  </a:lnTo>
                  <a:lnTo>
                    <a:pt x="1209" y="1791"/>
                  </a:lnTo>
                  <a:lnTo>
                    <a:pt x="1121" y="1818"/>
                  </a:lnTo>
                  <a:lnTo>
                    <a:pt x="1024" y="1800"/>
                  </a:lnTo>
                  <a:lnTo>
                    <a:pt x="971" y="1835"/>
                  </a:lnTo>
                  <a:lnTo>
                    <a:pt x="900" y="1800"/>
                  </a:lnTo>
                  <a:lnTo>
                    <a:pt x="891" y="1721"/>
                  </a:lnTo>
                  <a:lnTo>
                    <a:pt x="891" y="1633"/>
                  </a:lnTo>
                  <a:lnTo>
                    <a:pt x="944" y="1571"/>
                  </a:lnTo>
                  <a:lnTo>
                    <a:pt x="988" y="1527"/>
                  </a:lnTo>
                  <a:lnTo>
                    <a:pt x="944" y="1483"/>
                  </a:lnTo>
                  <a:lnTo>
                    <a:pt x="856" y="1447"/>
                  </a:lnTo>
                  <a:lnTo>
                    <a:pt x="838" y="1385"/>
                  </a:lnTo>
                  <a:lnTo>
                    <a:pt x="838" y="1306"/>
                  </a:lnTo>
                  <a:lnTo>
                    <a:pt x="803" y="1244"/>
                  </a:lnTo>
                  <a:lnTo>
                    <a:pt x="741" y="1253"/>
                  </a:lnTo>
                  <a:lnTo>
                    <a:pt x="618" y="1271"/>
                  </a:lnTo>
                  <a:lnTo>
                    <a:pt x="530" y="1288"/>
                  </a:lnTo>
                  <a:lnTo>
                    <a:pt x="450" y="1253"/>
                  </a:lnTo>
                  <a:lnTo>
                    <a:pt x="388" y="1218"/>
                  </a:lnTo>
                  <a:lnTo>
                    <a:pt x="353" y="1156"/>
                  </a:lnTo>
                  <a:lnTo>
                    <a:pt x="291" y="1103"/>
                  </a:lnTo>
                  <a:lnTo>
                    <a:pt x="230" y="1015"/>
                  </a:lnTo>
                  <a:lnTo>
                    <a:pt x="185" y="953"/>
                  </a:lnTo>
                  <a:lnTo>
                    <a:pt x="106" y="891"/>
                  </a:lnTo>
                  <a:lnTo>
                    <a:pt x="44" y="821"/>
                  </a:lnTo>
                  <a:lnTo>
                    <a:pt x="0" y="759"/>
                  </a:lnTo>
                  <a:lnTo>
                    <a:pt x="53" y="697"/>
                  </a:lnTo>
                  <a:lnTo>
                    <a:pt x="124" y="706"/>
                  </a:lnTo>
                  <a:lnTo>
                    <a:pt x="185" y="741"/>
                  </a:lnTo>
                  <a:lnTo>
                    <a:pt x="194" y="688"/>
                  </a:lnTo>
                  <a:lnTo>
                    <a:pt x="203" y="618"/>
                  </a:lnTo>
                  <a:lnTo>
                    <a:pt x="291" y="583"/>
                  </a:lnTo>
                  <a:lnTo>
                    <a:pt x="353" y="583"/>
                  </a:lnTo>
                  <a:lnTo>
                    <a:pt x="344" y="530"/>
                  </a:lnTo>
                  <a:lnTo>
                    <a:pt x="362" y="477"/>
                  </a:lnTo>
                  <a:lnTo>
                    <a:pt x="424" y="468"/>
                  </a:lnTo>
                  <a:lnTo>
                    <a:pt x="433" y="415"/>
                  </a:lnTo>
                  <a:lnTo>
                    <a:pt x="362" y="380"/>
                  </a:lnTo>
                  <a:lnTo>
                    <a:pt x="309" y="344"/>
                  </a:lnTo>
                  <a:lnTo>
                    <a:pt x="397" y="309"/>
                  </a:lnTo>
                  <a:lnTo>
                    <a:pt x="450" y="274"/>
                  </a:lnTo>
                  <a:lnTo>
                    <a:pt x="494" y="221"/>
                  </a:lnTo>
                  <a:lnTo>
                    <a:pt x="530" y="159"/>
                  </a:lnTo>
                  <a:lnTo>
                    <a:pt x="609" y="115"/>
                  </a:lnTo>
                  <a:lnTo>
                    <a:pt x="680" y="97"/>
                  </a:lnTo>
                  <a:lnTo>
                    <a:pt x="715" y="159"/>
                  </a:lnTo>
                  <a:lnTo>
                    <a:pt x="768" y="203"/>
                  </a:lnTo>
                  <a:lnTo>
                    <a:pt x="812" y="177"/>
                  </a:lnTo>
                  <a:lnTo>
                    <a:pt x="874" y="212"/>
                  </a:lnTo>
                  <a:lnTo>
                    <a:pt x="900" y="274"/>
                  </a:lnTo>
                  <a:lnTo>
                    <a:pt x="971" y="256"/>
                  </a:lnTo>
                  <a:lnTo>
                    <a:pt x="1050" y="274"/>
                  </a:lnTo>
                  <a:lnTo>
                    <a:pt x="1139" y="291"/>
                  </a:lnTo>
                  <a:lnTo>
                    <a:pt x="1200" y="256"/>
                  </a:lnTo>
                  <a:lnTo>
                    <a:pt x="1289" y="327"/>
                  </a:lnTo>
                  <a:lnTo>
                    <a:pt x="1368" y="335"/>
                  </a:lnTo>
                  <a:lnTo>
                    <a:pt x="1412" y="291"/>
                  </a:lnTo>
                  <a:lnTo>
                    <a:pt x="1430" y="238"/>
                  </a:lnTo>
                  <a:lnTo>
                    <a:pt x="1483" y="274"/>
                  </a:lnTo>
                  <a:lnTo>
                    <a:pt x="1562" y="238"/>
                  </a:lnTo>
                  <a:lnTo>
                    <a:pt x="1668" y="238"/>
                  </a:lnTo>
                  <a:lnTo>
                    <a:pt x="1747" y="221"/>
                  </a:lnTo>
                  <a:lnTo>
                    <a:pt x="1747" y="159"/>
                  </a:lnTo>
                  <a:lnTo>
                    <a:pt x="1756" y="88"/>
                  </a:lnTo>
                  <a:lnTo>
                    <a:pt x="1765" y="35"/>
                  </a:lnTo>
                  <a:lnTo>
                    <a:pt x="1827" y="0"/>
                  </a:lnTo>
                  <a:lnTo>
                    <a:pt x="1897" y="53"/>
                  </a:lnTo>
                  <a:lnTo>
                    <a:pt x="1986" y="27"/>
                  </a:lnTo>
                  <a:lnTo>
                    <a:pt x="2056" y="27"/>
                  </a:lnTo>
                  <a:lnTo>
                    <a:pt x="2127" y="88"/>
                  </a:lnTo>
                  <a:lnTo>
                    <a:pt x="2206" y="115"/>
                  </a:lnTo>
                  <a:lnTo>
                    <a:pt x="2259" y="115"/>
                  </a:lnTo>
                  <a:lnTo>
                    <a:pt x="2268" y="212"/>
                  </a:lnTo>
                  <a:lnTo>
                    <a:pt x="2277" y="274"/>
                  </a:lnTo>
                  <a:lnTo>
                    <a:pt x="2321" y="335"/>
                  </a:lnTo>
                  <a:lnTo>
                    <a:pt x="2418" y="362"/>
                  </a:lnTo>
                  <a:lnTo>
                    <a:pt x="2374" y="406"/>
                  </a:lnTo>
                  <a:lnTo>
                    <a:pt x="2400" y="503"/>
                  </a:lnTo>
                  <a:lnTo>
                    <a:pt x="2427" y="609"/>
                  </a:lnTo>
                  <a:lnTo>
                    <a:pt x="2462" y="671"/>
                  </a:lnTo>
                  <a:lnTo>
                    <a:pt x="2515" y="741"/>
                  </a:lnTo>
                  <a:lnTo>
                    <a:pt x="2559" y="812"/>
                  </a:lnTo>
                  <a:lnTo>
                    <a:pt x="2577" y="865"/>
                  </a:lnTo>
                  <a:lnTo>
                    <a:pt x="2577" y="918"/>
                  </a:lnTo>
                  <a:lnTo>
                    <a:pt x="2515" y="927"/>
                  </a:lnTo>
                  <a:lnTo>
                    <a:pt x="2462" y="900"/>
                  </a:lnTo>
                  <a:lnTo>
                    <a:pt x="2400" y="900"/>
                  </a:lnTo>
                  <a:lnTo>
                    <a:pt x="2356" y="891"/>
                  </a:lnTo>
                  <a:lnTo>
                    <a:pt x="2321" y="962"/>
                  </a:lnTo>
                  <a:lnTo>
                    <a:pt x="2250" y="1006"/>
                  </a:lnTo>
                  <a:lnTo>
                    <a:pt x="2206" y="1015"/>
                  </a:lnTo>
                  <a:lnTo>
                    <a:pt x="2118" y="980"/>
                  </a:lnTo>
                  <a:lnTo>
                    <a:pt x="2047" y="988"/>
                  </a:lnTo>
                  <a:lnTo>
                    <a:pt x="2030" y="1068"/>
                  </a:lnTo>
                  <a:lnTo>
                    <a:pt x="1986" y="1094"/>
                  </a:lnTo>
                  <a:lnTo>
                    <a:pt x="1933" y="1147"/>
                  </a:lnTo>
                  <a:lnTo>
                    <a:pt x="1986" y="1200"/>
                  </a:lnTo>
                  <a:lnTo>
                    <a:pt x="2021" y="1280"/>
                  </a:lnTo>
                  <a:lnTo>
                    <a:pt x="1986" y="1324"/>
                  </a:lnTo>
                  <a:lnTo>
                    <a:pt x="1915" y="1368"/>
                  </a:lnTo>
                  <a:lnTo>
                    <a:pt x="1853" y="1315"/>
                  </a:lnTo>
                  <a:lnTo>
                    <a:pt x="1792" y="1280"/>
                  </a:lnTo>
                  <a:lnTo>
                    <a:pt x="1694" y="1306"/>
                  </a:lnTo>
                  <a:lnTo>
                    <a:pt x="1686" y="1385"/>
                  </a:lnTo>
                  <a:lnTo>
                    <a:pt x="1712" y="1447"/>
                  </a:lnTo>
                  <a:lnTo>
                    <a:pt x="1703" y="1509"/>
                  </a:lnTo>
                  <a:lnTo>
                    <a:pt x="1721" y="1571"/>
                  </a:lnTo>
                  <a:lnTo>
                    <a:pt x="1783" y="1588"/>
                  </a:lnTo>
                  <a:lnTo>
                    <a:pt x="1862" y="1615"/>
                  </a:lnTo>
                  <a:lnTo>
                    <a:pt x="1915" y="1659"/>
                  </a:lnTo>
                  <a:lnTo>
                    <a:pt x="1906" y="1791"/>
                  </a:lnTo>
                  <a:lnTo>
                    <a:pt x="1942" y="1853"/>
                  </a:lnTo>
                  <a:lnTo>
                    <a:pt x="2021" y="1871"/>
                  </a:lnTo>
                  <a:lnTo>
                    <a:pt x="2083" y="1871"/>
                  </a:lnTo>
                  <a:lnTo>
                    <a:pt x="2127" y="1915"/>
                  </a:lnTo>
                  <a:lnTo>
                    <a:pt x="2180" y="1950"/>
                  </a:lnTo>
                  <a:lnTo>
                    <a:pt x="2242" y="194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4" name="Freeform 25">
              <a:extLst>
                <a:ext uri="{FF2B5EF4-FFF2-40B4-BE49-F238E27FC236}">
                  <a16:creationId xmlns:a16="http://schemas.microsoft.com/office/drawing/2014/main" id="{2C3006A3-4EBB-422A-AD30-3D30767A7A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919537"/>
              <a:ext cx="944562" cy="901700"/>
            </a:xfrm>
            <a:custGeom>
              <a:avLst/>
              <a:gdLst>
                <a:gd name="T0" fmla="*/ 971 w 2622"/>
                <a:gd name="T1" fmla="*/ 0 h 2506"/>
                <a:gd name="T2" fmla="*/ 891 w 2622"/>
                <a:gd name="T3" fmla="*/ 52 h 2506"/>
                <a:gd name="T4" fmla="*/ 803 w 2622"/>
                <a:gd name="T5" fmla="*/ 0 h 2506"/>
                <a:gd name="T6" fmla="*/ 750 w 2622"/>
                <a:gd name="T7" fmla="*/ 52 h 2506"/>
                <a:gd name="T8" fmla="*/ 697 w 2622"/>
                <a:gd name="T9" fmla="*/ 105 h 2506"/>
                <a:gd name="T10" fmla="*/ 618 w 2622"/>
                <a:gd name="T11" fmla="*/ 123 h 2506"/>
                <a:gd name="T12" fmla="*/ 547 w 2622"/>
                <a:gd name="T13" fmla="*/ 185 h 2506"/>
                <a:gd name="T14" fmla="*/ 424 w 2622"/>
                <a:gd name="T15" fmla="*/ 317 h 2506"/>
                <a:gd name="T16" fmla="*/ 344 w 2622"/>
                <a:gd name="T17" fmla="*/ 467 h 2506"/>
                <a:gd name="T18" fmla="*/ 335 w 2622"/>
                <a:gd name="T19" fmla="*/ 600 h 2506"/>
                <a:gd name="T20" fmla="*/ 415 w 2622"/>
                <a:gd name="T21" fmla="*/ 741 h 2506"/>
                <a:gd name="T22" fmla="*/ 494 w 2622"/>
                <a:gd name="T23" fmla="*/ 855 h 2506"/>
                <a:gd name="T24" fmla="*/ 529 w 2622"/>
                <a:gd name="T25" fmla="*/ 917 h 2506"/>
                <a:gd name="T26" fmla="*/ 468 w 2622"/>
                <a:gd name="T27" fmla="*/ 1005 h 2506"/>
                <a:gd name="T28" fmla="*/ 362 w 2622"/>
                <a:gd name="T29" fmla="*/ 988 h 2506"/>
                <a:gd name="T30" fmla="*/ 176 w 2622"/>
                <a:gd name="T31" fmla="*/ 970 h 2506"/>
                <a:gd name="T32" fmla="*/ 71 w 2622"/>
                <a:gd name="T33" fmla="*/ 1058 h 2506"/>
                <a:gd name="T34" fmla="*/ 0 w 2622"/>
                <a:gd name="T35" fmla="*/ 1182 h 2506"/>
                <a:gd name="T36" fmla="*/ 124 w 2622"/>
                <a:gd name="T37" fmla="*/ 1279 h 2506"/>
                <a:gd name="T38" fmla="*/ 176 w 2622"/>
                <a:gd name="T39" fmla="*/ 1367 h 2506"/>
                <a:gd name="T40" fmla="*/ 318 w 2622"/>
                <a:gd name="T41" fmla="*/ 1473 h 2506"/>
                <a:gd name="T42" fmla="*/ 450 w 2622"/>
                <a:gd name="T43" fmla="*/ 1561 h 2506"/>
                <a:gd name="T44" fmla="*/ 653 w 2622"/>
                <a:gd name="T45" fmla="*/ 1623 h 2506"/>
                <a:gd name="T46" fmla="*/ 777 w 2622"/>
                <a:gd name="T47" fmla="*/ 1755 h 2506"/>
                <a:gd name="T48" fmla="*/ 953 w 2622"/>
                <a:gd name="T49" fmla="*/ 1817 h 2506"/>
                <a:gd name="T50" fmla="*/ 1077 w 2622"/>
                <a:gd name="T51" fmla="*/ 1914 h 2506"/>
                <a:gd name="T52" fmla="*/ 1333 w 2622"/>
                <a:gd name="T53" fmla="*/ 2047 h 2506"/>
                <a:gd name="T54" fmla="*/ 1544 w 2622"/>
                <a:gd name="T55" fmla="*/ 2064 h 2506"/>
                <a:gd name="T56" fmla="*/ 1703 w 2622"/>
                <a:gd name="T57" fmla="*/ 2153 h 2506"/>
                <a:gd name="T58" fmla="*/ 1836 w 2622"/>
                <a:gd name="T59" fmla="*/ 2250 h 2506"/>
                <a:gd name="T60" fmla="*/ 1915 w 2622"/>
                <a:gd name="T61" fmla="*/ 2408 h 2506"/>
                <a:gd name="T62" fmla="*/ 2039 w 2622"/>
                <a:gd name="T63" fmla="*/ 2461 h 2506"/>
                <a:gd name="T64" fmla="*/ 2197 w 2622"/>
                <a:gd name="T65" fmla="*/ 2505 h 2506"/>
                <a:gd name="T66" fmla="*/ 2321 w 2622"/>
                <a:gd name="T67" fmla="*/ 2488 h 2506"/>
                <a:gd name="T68" fmla="*/ 2330 w 2622"/>
                <a:gd name="T69" fmla="*/ 2382 h 2506"/>
                <a:gd name="T70" fmla="*/ 2303 w 2622"/>
                <a:gd name="T71" fmla="*/ 2250 h 2506"/>
                <a:gd name="T72" fmla="*/ 2312 w 2622"/>
                <a:gd name="T73" fmla="*/ 2188 h 2506"/>
                <a:gd name="T74" fmla="*/ 2400 w 2622"/>
                <a:gd name="T75" fmla="*/ 2126 h 2506"/>
                <a:gd name="T76" fmla="*/ 2356 w 2622"/>
                <a:gd name="T77" fmla="*/ 2003 h 2506"/>
                <a:gd name="T78" fmla="*/ 2339 w 2622"/>
                <a:gd name="T79" fmla="*/ 1914 h 2506"/>
                <a:gd name="T80" fmla="*/ 2294 w 2622"/>
                <a:gd name="T81" fmla="*/ 1764 h 2506"/>
                <a:gd name="T82" fmla="*/ 2303 w 2622"/>
                <a:gd name="T83" fmla="*/ 1588 h 2506"/>
                <a:gd name="T84" fmla="*/ 2436 w 2622"/>
                <a:gd name="T85" fmla="*/ 1526 h 2506"/>
                <a:gd name="T86" fmla="*/ 2586 w 2622"/>
                <a:gd name="T87" fmla="*/ 1491 h 2506"/>
                <a:gd name="T88" fmla="*/ 2612 w 2622"/>
                <a:gd name="T89" fmla="*/ 1394 h 2506"/>
                <a:gd name="T90" fmla="*/ 2621 w 2622"/>
                <a:gd name="T91" fmla="*/ 1252 h 2506"/>
                <a:gd name="T92" fmla="*/ 2568 w 2622"/>
                <a:gd name="T93" fmla="*/ 1129 h 2506"/>
                <a:gd name="T94" fmla="*/ 2427 w 2622"/>
                <a:gd name="T95" fmla="*/ 1085 h 2506"/>
                <a:gd name="T96" fmla="*/ 2312 w 2622"/>
                <a:gd name="T97" fmla="*/ 1058 h 2506"/>
                <a:gd name="T98" fmla="*/ 2127 w 2622"/>
                <a:gd name="T99" fmla="*/ 1067 h 2506"/>
                <a:gd name="T100" fmla="*/ 2003 w 2622"/>
                <a:gd name="T101" fmla="*/ 1067 h 2506"/>
                <a:gd name="T102" fmla="*/ 1994 w 2622"/>
                <a:gd name="T103" fmla="*/ 900 h 2506"/>
                <a:gd name="T104" fmla="*/ 2091 w 2622"/>
                <a:gd name="T105" fmla="*/ 794 h 2506"/>
                <a:gd name="T106" fmla="*/ 1959 w 2622"/>
                <a:gd name="T107" fmla="*/ 714 h 2506"/>
                <a:gd name="T108" fmla="*/ 1941 w 2622"/>
                <a:gd name="T109" fmla="*/ 573 h 2506"/>
                <a:gd name="T110" fmla="*/ 1844 w 2622"/>
                <a:gd name="T111" fmla="*/ 520 h 2506"/>
                <a:gd name="T112" fmla="*/ 1633 w 2622"/>
                <a:gd name="T113" fmla="*/ 555 h 2506"/>
                <a:gd name="T114" fmla="*/ 1491 w 2622"/>
                <a:gd name="T115" fmla="*/ 485 h 2506"/>
                <a:gd name="T116" fmla="*/ 1394 w 2622"/>
                <a:gd name="T117" fmla="*/ 370 h 2506"/>
                <a:gd name="T118" fmla="*/ 1288 w 2622"/>
                <a:gd name="T119" fmla="*/ 220 h 2506"/>
                <a:gd name="T120" fmla="*/ 1147 w 2622"/>
                <a:gd name="T121" fmla="*/ 88 h 2506"/>
                <a:gd name="T122" fmla="*/ 1015 w 2622"/>
                <a:gd name="T123" fmla="*/ 44 h 2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22" h="2506">
                  <a:moveTo>
                    <a:pt x="1015" y="44"/>
                  </a:moveTo>
                  <a:lnTo>
                    <a:pt x="971" y="0"/>
                  </a:lnTo>
                  <a:lnTo>
                    <a:pt x="918" y="8"/>
                  </a:lnTo>
                  <a:lnTo>
                    <a:pt x="891" y="52"/>
                  </a:lnTo>
                  <a:lnTo>
                    <a:pt x="838" y="52"/>
                  </a:lnTo>
                  <a:lnTo>
                    <a:pt x="803" y="0"/>
                  </a:lnTo>
                  <a:lnTo>
                    <a:pt x="750" y="17"/>
                  </a:lnTo>
                  <a:lnTo>
                    <a:pt x="750" y="52"/>
                  </a:lnTo>
                  <a:lnTo>
                    <a:pt x="732" y="114"/>
                  </a:lnTo>
                  <a:lnTo>
                    <a:pt x="697" y="105"/>
                  </a:lnTo>
                  <a:lnTo>
                    <a:pt x="662" y="88"/>
                  </a:lnTo>
                  <a:lnTo>
                    <a:pt x="618" y="123"/>
                  </a:lnTo>
                  <a:lnTo>
                    <a:pt x="627" y="176"/>
                  </a:lnTo>
                  <a:lnTo>
                    <a:pt x="547" y="185"/>
                  </a:lnTo>
                  <a:lnTo>
                    <a:pt x="477" y="229"/>
                  </a:lnTo>
                  <a:lnTo>
                    <a:pt x="424" y="317"/>
                  </a:lnTo>
                  <a:lnTo>
                    <a:pt x="371" y="405"/>
                  </a:lnTo>
                  <a:lnTo>
                    <a:pt x="344" y="467"/>
                  </a:lnTo>
                  <a:lnTo>
                    <a:pt x="327" y="564"/>
                  </a:lnTo>
                  <a:lnTo>
                    <a:pt x="335" y="600"/>
                  </a:lnTo>
                  <a:lnTo>
                    <a:pt x="379" y="679"/>
                  </a:lnTo>
                  <a:lnTo>
                    <a:pt x="415" y="741"/>
                  </a:lnTo>
                  <a:lnTo>
                    <a:pt x="468" y="785"/>
                  </a:lnTo>
                  <a:lnTo>
                    <a:pt x="494" y="855"/>
                  </a:lnTo>
                  <a:lnTo>
                    <a:pt x="538" y="873"/>
                  </a:lnTo>
                  <a:lnTo>
                    <a:pt x="529" y="917"/>
                  </a:lnTo>
                  <a:lnTo>
                    <a:pt x="529" y="970"/>
                  </a:lnTo>
                  <a:lnTo>
                    <a:pt x="468" y="1005"/>
                  </a:lnTo>
                  <a:lnTo>
                    <a:pt x="424" y="979"/>
                  </a:lnTo>
                  <a:lnTo>
                    <a:pt x="362" y="988"/>
                  </a:lnTo>
                  <a:lnTo>
                    <a:pt x="265" y="970"/>
                  </a:lnTo>
                  <a:lnTo>
                    <a:pt x="176" y="970"/>
                  </a:lnTo>
                  <a:lnTo>
                    <a:pt x="124" y="997"/>
                  </a:lnTo>
                  <a:lnTo>
                    <a:pt x="71" y="1058"/>
                  </a:lnTo>
                  <a:lnTo>
                    <a:pt x="9" y="1120"/>
                  </a:lnTo>
                  <a:lnTo>
                    <a:pt x="0" y="1182"/>
                  </a:lnTo>
                  <a:lnTo>
                    <a:pt x="44" y="1252"/>
                  </a:lnTo>
                  <a:lnTo>
                    <a:pt x="124" y="1279"/>
                  </a:lnTo>
                  <a:lnTo>
                    <a:pt x="132" y="1323"/>
                  </a:lnTo>
                  <a:lnTo>
                    <a:pt x="176" y="1367"/>
                  </a:lnTo>
                  <a:lnTo>
                    <a:pt x="265" y="1411"/>
                  </a:lnTo>
                  <a:lnTo>
                    <a:pt x="318" y="1473"/>
                  </a:lnTo>
                  <a:lnTo>
                    <a:pt x="362" y="1517"/>
                  </a:lnTo>
                  <a:lnTo>
                    <a:pt x="450" y="1561"/>
                  </a:lnTo>
                  <a:lnTo>
                    <a:pt x="556" y="1623"/>
                  </a:lnTo>
                  <a:lnTo>
                    <a:pt x="653" y="1623"/>
                  </a:lnTo>
                  <a:lnTo>
                    <a:pt x="697" y="1676"/>
                  </a:lnTo>
                  <a:lnTo>
                    <a:pt x="777" y="1755"/>
                  </a:lnTo>
                  <a:lnTo>
                    <a:pt x="847" y="1800"/>
                  </a:lnTo>
                  <a:lnTo>
                    <a:pt x="953" y="1817"/>
                  </a:lnTo>
                  <a:lnTo>
                    <a:pt x="997" y="1879"/>
                  </a:lnTo>
                  <a:lnTo>
                    <a:pt x="1077" y="1914"/>
                  </a:lnTo>
                  <a:lnTo>
                    <a:pt x="1183" y="2003"/>
                  </a:lnTo>
                  <a:lnTo>
                    <a:pt x="1333" y="2047"/>
                  </a:lnTo>
                  <a:lnTo>
                    <a:pt x="1456" y="2038"/>
                  </a:lnTo>
                  <a:lnTo>
                    <a:pt x="1544" y="2064"/>
                  </a:lnTo>
                  <a:lnTo>
                    <a:pt x="1633" y="2108"/>
                  </a:lnTo>
                  <a:lnTo>
                    <a:pt x="1703" y="2153"/>
                  </a:lnTo>
                  <a:lnTo>
                    <a:pt x="1774" y="2205"/>
                  </a:lnTo>
                  <a:lnTo>
                    <a:pt x="1836" y="2250"/>
                  </a:lnTo>
                  <a:lnTo>
                    <a:pt x="1880" y="2338"/>
                  </a:lnTo>
                  <a:lnTo>
                    <a:pt x="1915" y="2408"/>
                  </a:lnTo>
                  <a:lnTo>
                    <a:pt x="1941" y="2461"/>
                  </a:lnTo>
                  <a:lnTo>
                    <a:pt x="2039" y="2461"/>
                  </a:lnTo>
                  <a:lnTo>
                    <a:pt x="2118" y="2479"/>
                  </a:lnTo>
                  <a:lnTo>
                    <a:pt x="2197" y="2505"/>
                  </a:lnTo>
                  <a:lnTo>
                    <a:pt x="2286" y="2470"/>
                  </a:lnTo>
                  <a:lnTo>
                    <a:pt x="2321" y="2488"/>
                  </a:lnTo>
                  <a:lnTo>
                    <a:pt x="2339" y="2444"/>
                  </a:lnTo>
                  <a:lnTo>
                    <a:pt x="2330" y="2382"/>
                  </a:lnTo>
                  <a:lnTo>
                    <a:pt x="2303" y="2329"/>
                  </a:lnTo>
                  <a:lnTo>
                    <a:pt x="2303" y="2250"/>
                  </a:lnTo>
                  <a:lnTo>
                    <a:pt x="2259" y="2205"/>
                  </a:lnTo>
                  <a:lnTo>
                    <a:pt x="2312" y="2188"/>
                  </a:lnTo>
                  <a:lnTo>
                    <a:pt x="2392" y="2170"/>
                  </a:lnTo>
                  <a:lnTo>
                    <a:pt x="2400" y="2126"/>
                  </a:lnTo>
                  <a:lnTo>
                    <a:pt x="2374" y="2082"/>
                  </a:lnTo>
                  <a:lnTo>
                    <a:pt x="2356" y="2003"/>
                  </a:lnTo>
                  <a:lnTo>
                    <a:pt x="2365" y="1941"/>
                  </a:lnTo>
                  <a:lnTo>
                    <a:pt x="2339" y="1914"/>
                  </a:lnTo>
                  <a:lnTo>
                    <a:pt x="2312" y="1853"/>
                  </a:lnTo>
                  <a:lnTo>
                    <a:pt x="2294" y="1764"/>
                  </a:lnTo>
                  <a:lnTo>
                    <a:pt x="2294" y="1667"/>
                  </a:lnTo>
                  <a:lnTo>
                    <a:pt x="2303" y="1588"/>
                  </a:lnTo>
                  <a:lnTo>
                    <a:pt x="2356" y="1544"/>
                  </a:lnTo>
                  <a:lnTo>
                    <a:pt x="2436" y="1526"/>
                  </a:lnTo>
                  <a:lnTo>
                    <a:pt x="2515" y="1517"/>
                  </a:lnTo>
                  <a:lnTo>
                    <a:pt x="2586" y="1491"/>
                  </a:lnTo>
                  <a:lnTo>
                    <a:pt x="2594" y="1447"/>
                  </a:lnTo>
                  <a:lnTo>
                    <a:pt x="2612" y="1394"/>
                  </a:lnTo>
                  <a:lnTo>
                    <a:pt x="2586" y="1323"/>
                  </a:lnTo>
                  <a:lnTo>
                    <a:pt x="2621" y="1252"/>
                  </a:lnTo>
                  <a:lnTo>
                    <a:pt x="2612" y="1182"/>
                  </a:lnTo>
                  <a:lnTo>
                    <a:pt x="2568" y="1129"/>
                  </a:lnTo>
                  <a:lnTo>
                    <a:pt x="2497" y="1102"/>
                  </a:lnTo>
                  <a:lnTo>
                    <a:pt x="2427" y="1085"/>
                  </a:lnTo>
                  <a:lnTo>
                    <a:pt x="2365" y="1041"/>
                  </a:lnTo>
                  <a:lnTo>
                    <a:pt x="2312" y="1058"/>
                  </a:lnTo>
                  <a:lnTo>
                    <a:pt x="2224" y="1085"/>
                  </a:lnTo>
                  <a:lnTo>
                    <a:pt x="2127" y="1067"/>
                  </a:lnTo>
                  <a:lnTo>
                    <a:pt x="2074" y="1102"/>
                  </a:lnTo>
                  <a:lnTo>
                    <a:pt x="2003" y="1067"/>
                  </a:lnTo>
                  <a:lnTo>
                    <a:pt x="1994" y="988"/>
                  </a:lnTo>
                  <a:lnTo>
                    <a:pt x="1994" y="900"/>
                  </a:lnTo>
                  <a:lnTo>
                    <a:pt x="2047" y="838"/>
                  </a:lnTo>
                  <a:lnTo>
                    <a:pt x="2091" y="794"/>
                  </a:lnTo>
                  <a:lnTo>
                    <a:pt x="2047" y="750"/>
                  </a:lnTo>
                  <a:lnTo>
                    <a:pt x="1959" y="714"/>
                  </a:lnTo>
                  <a:lnTo>
                    <a:pt x="1941" y="652"/>
                  </a:lnTo>
                  <a:lnTo>
                    <a:pt x="1941" y="573"/>
                  </a:lnTo>
                  <a:lnTo>
                    <a:pt x="1906" y="511"/>
                  </a:lnTo>
                  <a:lnTo>
                    <a:pt x="1844" y="520"/>
                  </a:lnTo>
                  <a:lnTo>
                    <a:pt x="1721" y="538"/>
                  </a:lnTo>
                  <a:lnTo>
                    <a:pt x="1633" y="555"/>
                  </a:lnTo>
                  <a:lnTo>
                    <a:pt x="1553" y="520"/>
                  </a:lnTo>
                  <a:lnTo>
                    <a:pt x="1491" y="485"/>
                  </a:lnTo>
                  <a:lnTo>
                    <a:pt x="1456" y="423"/>
                  </a:lnTo>
                  <a:lnTo>
                    <a:pt x="1394" y="370"/>
                  </a:lnTo>
                  <a:lnTo>
                    <a:pt x="1333" y="282"/>
                  </a:lnTo>
                  <a:lnTo>
                    <a:pt x="1288" y="220"/>
                  </a:lnTo>
                  <a:lnTo>
                    <a:pt x="1209" y="158"/>
                  </a:lnTo>
                  <a:lnTo>
                    <a:pt x="1147" y="88"/>
                  </a:lnTo>
                  <a:lnTo>
                    <a:pt x="1103" y="26"/>
                  </a:lnTo>
                  <a:lnTo>
                    <a:pt x="1015" y="44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5" name="Freeform 26">
              <a:extLst>
                <a:ext uri="{FF2B5EF4-FFF2-40B4-BE49-F238E27FC236}">
                  <a16:creationId xmlns:a16="http://schemas.microsoft.com/office/drawing/2014/main" id="{23619680-69CA-4B7C-8258-9594541312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387" y="4405312"/>
              <a:ext cx="1401763" cy="739775"/>
            </a:xfrm>
            <a:custGeom>
              <a:avLst/>
              <a:gdLst>
                <a:gd name="T0" fmla="*/ 230 w 3893"/>
                <a:gd name="T1" fmla="*/ 1208 h 2056"/>
                <a:gd name="T2" fmla="*/ 406 w 3893"/>
                <a:gd name="T3" fmla="*/ 1253 h 2056"/>
                <a:gd name="T4" fmla="*/ 556 w 3893"/>
                <a:gd name="T5" fmla="*/ 1217 h 2056"/>
                <a:gd name="T6" fmla="*/ 733 w 3893"/>
                <a:gd name="T7" fmla="*/ 1253 h 2056"/>
                <a:gd name="T8" fmla="*/ 874 w 3893"/>
                <a:gd name="T9" fmla="*/ 1085 h 2056"/>
                <a:gd name="T10" fmla="*/ 980 w 3893"/>
                <a:gd name="T11" fmla="*/ 1032 h 2056"/>
                <a:gd name="T12" fmla="*/ 1165 w 3893"/>
                <a:gd name="T13" fmla="*/ 1094 h 2056"/>
                <a:gd name="T14" fmla="*/ 1324 w 3893"/>
                <a:gd name="T15" fmla="*/ 1217 h 2056"/>
                <a:gd name="T16" fmla="*/ 1509 w 3893"/>
                <a:gd name="T17" fmla="*/ 1358 h 2056"/>
                <a:gd name="T18" fmla="*/ 1889 w 3893"/>
                <a:gd name="T19" fmla="*/ 1508 h 2056"/>
                <a:gd name="T20" fmla="*/ 2092 w 3893"/>
                <a:gd name="T21" fmla="*/ 1553 h 2056"/>
                <a:gd name="T22" fmla="*/ 2321 w 3893"/>
                <a:gd name="T23" fmla="*/ 1535 h 2056"/>
                <a:gd name="T24" fmla="*/ 2462 w 3893"/>
                <a:gd name="T25" fmla="*/ 1561 h 2056"/>
                <a:gd name="T26" fmla="*/ 2639 w 3893"/>
                <a:gd name="T27" fmla="*/ 1685 h 2056"/>
                <a:gd name="T28" fmla="*/ 2833 w 3893"/>
                <a:gd name="T29" fmla="*/ 1694 h 2056"/>
                <a:gd name="T30" fmla="*/ 2965 w 3893"/>
                <a:gd name="T31" fmla="*/ 1853 h 2056"/>
                <a:gd name="T32" fmla="*/ 3124 w 3893"/>
                <a:gd name="T33" fmla="*/ 1950 h 2056"/>
                <a:gd name="T34" fmla="*/ 3292 w 3893"/>
                <a:gd name="T35" fmla="*/ 2055 h 2056"/>
                <a:gd name="T36" fmla="*/ 3715 w 3893"/>
                <a:gd name="T37" fmla="*/ 1800 h 2056"/>
                <a:gd name="T38" fmla="*/ 3574 w 3893"/>
                <a:gd name="T39" fmla="*/ 1694 h 2056"/>
                <a:gd name="T40" fmla="*/ 3442 w 3893"/>
                <a:gd name="T41" fmla="*/ 1694 h 2056"/>
                <a:gd name="T42" fmla="*/ 3301 w 3893"/>
                <a:gd name="T43" fmla="*/ 1570 h 2056"/>
                <a:gd name="T44" fmla="*/ 3159 w 3893"/>
                <a:gd name="T45" fmla="*/ 1597 h 2056"/>
                <a:gd name="T46" fmla="*/ 3018 w 3893"/>
                <a:gd name="T47" fmla="*/ 1579 h 2056"/>
                <a:gd name="T48" fmla="*/ 2948 w 3893"/>
                <a:gd name="T49" fmla="*/ 1473 h 2056"/>
                <a:gd name="T50" fmla="*/ 2921 w 3893"/>
                <a:gd name="T51" fmla="*/ 1367 h 2056"/>
                <a:gd name="T52" fmla="*/ 2798 w 3893"/>
                <a:gd name="T53" fmla="*/ 1235 h 2056"/>
                <a:gd name="T54" fmla="*/ 2568 w 3893"/>
                <a:gd name="T55" fmla="*/ 1226 h 2056"/>
                <a:gd name="T56" fmla="*/ 2542 w 3893"/>
                <a:gd name="T57" fmla="*/ 1058 h 2056"/>
                <a:gd name="T58" fmla="*/ 2427 w 3893"/>
                <a:gd name="T59" fmla="*/ 970 h 2056"/>
                <a:gd name="T60" fmla="*/ 2303 w 3893"/>
                <a:gd name="T61" fmla="*/ 953 h 2056"/>
                <a:gd name="T62" fmla="*/ 2268 w 3893"/>
                <a:gd name="T63" fmla="*/ 829 h 2056"/>
                <a:gd name="T64" fmla="*/ 2224 w 3893"/>
                <a:gd name="T65" fmla="*/ 714 h 2056"/>
                <a:gd name="T66" fmla="*/ 1995 w 3893"/>
                <a:gd name="T67" fmla="*/ 679 h 2056"/>
                <a:gd name="T68" fmla="*/ 1845 w 3893"/>
                <a:gd name="T69" fmla="*/ 582 h 2056"/>
                <a:gd name="T70" fmla="*/ 1668 w 3893"/>
                <a:gd name="T71" fmla="*/ 573 h 2056"/>
                <a:gd name="T72" fmla="*/ 1492 w 3893"/>
                <a:gd name="T73" fmla="*/ 555 h 2056"/>
                <a:gd name="T74" fmla="*/ 1403 w 3893"/>
                <a:gd name="T75" fmla="*/ 405 h 2056"/>
                <a:gd name="T76" fmla="*/ 1227 w 3893"/>
                <a:gd name="T77" fmla="*/ 370 h 2056"/>
                <a:gd name="T78" fmla="*/ 1112 w 3893"/>
                <a:gd name="T79" fmla="*/ 423 h 2056"/>
                <a:gd name="T80" fmla="*/ 936 w 3893"/>
                <a:gd name="T81" fmla="*/ 467 h 2056"/>
                <a:gd name="T82" fmla="*/ 786 w 3893"/>
                <a:gd name="T83" fmla="*/ 450 h 2056"/>
                <a:gd name="T84" fmla="*/ 653 w 3893"/>
                <a:gd name="T85" fmla="*/ 308 h 2056"/>
                <a:gd name="T86" fmla="*/ 618 w 3893"/>
                <a:gd name="T87" fmla="*/ 35 h 2056"/>
                <a:gd name="T88" fmla="*/ 441 w 3893"/>
                <a:gd name="T89" fmla="*/ 79 h 2056"/>
                <a:gd name="T90" fmla="*/ 256 w 3893"/>
                <a:gd name="T91" fmla="*/ 167 h 2056"/>
                <a:gd name="T92" fmla="*/ 44 w 3893"/>
                <a:gd name="T93" fmla="*/ 238 h 2056"/>
                <a:gd name="T94" fmla="*/ 53 w 3893"/>
                <a:gd name="T95" fmla="*/ 503 h 2056"/>
                <a:gd name="T96" fmla="*/ 97 w 3893"/>
                <a:gd name="T97" fmla="*/ 653 h 2056"/>
                <a:gd name="T98" fmla="*/ 133 w 3893"/>
                <a:gd name="T99" fmla="*/ 820 h 2056"/>
                <a:gd name="T100" fmla="*/ 44 w 3893"/>
                <a:gd name="T101" fmla="*/ 900 h 2056"/>
                <a:gd name="T102" fmla="*/ 80 w 3893"/>
                <a:gd name="T103" fmla="*/ 1094 h 2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93" h="2056">
                  <a:moveTo>
                    <a:pt x="97" y="1182"/>
                  </a:moveTo>
                  <a:lnTo>
                    <a:pt x="159" y="1200"/>
                  </a:lnTo>
                  <a:lnTo>
                    <a:pt x="230" y="1208"/>
                  </a:lnTo>
                  <a:lnTo>
                    <a:pt x="283" y="1244"/>
                  </a:lnTo>
                  <a:lnTo>
                    <a:pt x="335" y="1253"/>
                  </a:lnTo>
                  <a:lnTo>
                    <a:pt x="406" y="1253"/>
                  </a:lnTo>
                  <a:lnTo>
                    <a:pt x="477" y="1270"/>
                  </a:lnTo>
                  <a:lnTo>
                    <a:pt x="459" y="1217"/>
                  </a:lnTo>
                  <a:lnTo>
                    <a:pt x="556" y="1217"/>
                  </a:lnTo>
                  <a:lnTo>
                    <a:pt x="618" y="1244"/>
                  </a:lnTo>
                  <a:lnTo>
                    <a:pt x="671" y="1288"/>
                  </a:lnTo>
                  <a:lnTo>
                    <a:pt x="733" y="1253"/>
                  </a:lnTo>
                  <a:lnTo>
                    <a:pt x="794" y="1244"/>
                  </a:lnTo>
                  <a:lnTo>
                    <a:pt x="865" y="1244"/>
                  </a:lnTo>
                  <a:lnTo>
                    <a:pt x="874" y="1085"/>
                  </a:lnTo>
                  <a:lnTo>
                    <a:pt x="936" y="1094"/>
                  </a:lnTo>
                  <a:lnTo>
                    <a:pt x="944" y="1058"/>
                  </a:lnTo>
                  <a:lnTo>
                    <a:pt x="980" y="1032"/>
                  </a:lnTo>
                  <a:lnTo>
                    <a:pt x="1059" y="1076"/>
                  </a:lnTo>
                  <a:lnTo>
                    <a:pt x="1121" y="1103"/>
                  </a:lnTo>
                  <a:lnTo>
                    <a:pt x="1165" y="1094"/>
                  </a:lnTo>
                  <a:lnTo>
                    <a:pt x="1218" y="1147"/>
                  </a:lnTo>
                  <a:lnTo>
                    <a:pt x="1280" y="1155"/>
                  </a:lnTo>
                  <a:lnTo>
                    <a:pt x="1324" y="1217"/>
                  </a:lnTo>
                  <a:lnTo>
                    <a:pt x="1377" y="1261"/>
                  </a:lnTo>
                  <a:lnTo>
                    <a:pt x="1421" y="1323"/>
                  </a:lnTo>
                  <a:lnTo>
                    <a:pt x="1509" y="1358"/>
                  </a:lnTo>
                  <a:lnTo>
                    <a:pt x="1642" y="1438"/>
                  </a:lnTo>
                  <a:lnTo>
                    <a:pt x="1800" y="1420"/>
                  </a:lnTo>
                  <a:lnTo>
                    <a:pt x="1889" y="1508"/>
                  </a:lnTo>
                  <a:lnTo>
                    <a:pt x="1959" y="1517"/>
                  </a:lnTo>
                  <a:lnTo>
                    <a:pt x="2039" y="1553"/>
                  </a:lnTo>
                  <a:lnTo>
                    <a:pt x="2092" y="1553"/>
                  </a:lnTo>
                  <a:lnTo>
                    <a:pt x="2153" y="1579"/>
                  </a:lnTo>
                  <a:lnTo>
                    <a:pt x="2233" y="1579"/>
                  </a:lnTo>
                  <a:lnTo>
                    <a:pt x="2321" y="1535"/>
                  </a:lnTo>
                  <a:lnTo>
                    <a:pt x="2374" y="1561"/>
                  </a:lnTo>
                  <a:lnTo>
                    <a:pt x="2427" y="1570"/>
                  </a:lnTo>
                  <a:lnTo>
                    <a:pt x="2462" y="1561"/>
                  </a:lnTo>
                  <a:lnTo>
                    <a:pt x="2533" y="1614"/>
                  </a:lnTo>
                  <a:lnTo>
                    <a:pt x="2577" y="1667"/>
                  </a:lnTo>
                  <a:lnTo>
                    <a:pt x="2639" y="1685"/>
                  </a:lnTo>
                  <a:lnTo>
                    <a:pt x="2718" y="1711"/>
                  </a:lnTo>
                  <a:lnTo>
                    <a:pt x="2780" y="1641"/>
                  </a:lnTo>
                  <a:lnTo>
                    <a:pt x="2833" y="1694"/>
                  </a:lnTo>
                  <a:lnTo>
                    <a:pt x="2868" y="1773"/>
                  </a:lnTo>
                  <a:lnTo>
                    <a:pt x="2904" y="1817"/>
                  </a:lnTo>
                  <a:lnTo>
                    <a:pt x="2965" y="1853"/>
                  </a:lnTo>
                  <a:lnTo>
                    <a:pt x="3018" y="1861"/>
                  </a:lnTo>
                  <a:lnTo>
                    <a:pt x="3080" y="1905"/>
                  </a:lnTo>
                  <a:lnTo>
                    <a:pt x="3124" y="1950"/>
                  </a:lnTo>
                  <a:lnTo>
                    <a:pt x="3186" y="1967"/>
                  </a:lnTo>
                  <a:lnTo>
                    <a:pt x="3257" y="2003"/>
                  </a:lnTo>
                  <a:lnTo>
                    <a:pt x="3292" y="2055"/>
                  </a:lnTo>
                  <a:lnTo>
                    <a:pt x="3892" y="1853"/>
                  </a:lnTo>
                  <a:lnTo>
                    <a:pt x="3795" y="1826"/>
                  </a:lnTo>
                  <a:lnTo>
                    <a:pt x="3715" y="1800"/>
                  </a:lnTo>
                  <a:lnTo>
                    <a:pt x="3671" y="1755"/>
                  </a:lnTo>
                  <a:lnTo>
                    <a:pt x="3636" y="1729"/>
                  </a:lnTo>
                  <a:lnTo>
                    <a:pt x="3574" y="1694"/>
                  </a:lnTo>
                  <a:lnTo>
                    <a:pt x="3530" y="1729"/>
                  </a:lnTo>
                  <a:lnTo>
                    <a:pt x="3495" y="1685"/>
                  </a:lnTo>
                  <a:lnTo>
                    <a:pt x="3442" y="1694"/>
                  </a:lnTo>
                  <a:lnTo>
                    <a:pt x="3380" y="1658"/>
                  </a:lnTo>
                  <a:lnTo>
                    <a:pt x="3407" y="1614"/>
                  </a:lnTo>
                  <a:lnTo>
                    <a:pt x="3301" y="1570"/>
                  </a:lnTo>
                  <a:lnTo>
                    <a:pt x="3239" y="1579"/>
                  </a:lnTo>
                  <a:lnTo>
                    <a:pt x="3204" y="1553"/>
                  </a:lnTo>
                  <a:lnTo>
                    <a:pt x="3159" y="1597"/>
                  </a:lnTo>
                  <a:lnTo>
                    <a:pt x="3124" y="1570"/>
                  </a:lnTo>
                  <a:lnTo>
                    <a:pt x="3062" y="1605"/>
                  </a:lnTo>
                  <a:lnTo>
                    <a:pt x="3018" y="1579"/>
                  </a:lnTo>
                  <a:lnTo>
                    <a:pt x="3001" y="1526"/>
                  </a:lnTo>
                  <a:lnTo>
                    <a:pt x="2948" y="1526"/>
                  </a:lnTo>
                  <a:lnTo>
                    <a:pt x="2948" y="1473"/>
                  </a:lnTo>
                  <a:lnTo>
                    <a:pt x="2904" y="1438"/>
                  </a:lnTo>
                  <a:lnTo>
                    <a:pt x="2895" y="1385"/>
                  </a:lnTo>
                  <a:lnTo>
                    <a:pt x="2921" y="1367"/>
                  </a:lnTo>
                  <a:lnTo>
                    <a:pt x="2912" y="1297"/>
                  </a:lnTo>
                  <a:lnTo>
                    <a:pt x="2859" y="1253"/>
                  </a:lnTo>
                  <a:lnTo>
                    <a:pt x="2798" y="1235"/>
                  </a:lnTo>
                  <a:lnTo>
                    <a:pt x="2701" y="1235"/>
                  </a:lnTo>
                  <a:lnTo>
                    <a:pt x="2621" y="1191"/>
                  </a:lnTo>
                  <a:lnTo>
                    <a:pt x="2568" y="1226"/>
                  </a:lnTo>
                  <a:lnTo>
                    <a:pt x="2542" y="1182"/>
                  </a:lnTo>
                  <a:lnTo>
                    <a:pt x="2515" y="1120"/>
                  </a:lnTo>
                  <a:lnTo>
                    <a:pt x="2542" y="1058"/>
                  </a:lnTo>
                  <a:lnTo>
                    <a:pt x="2533" y="997"/>
                  </a:lnTo>
                  <a:lnTo>
                    <a:pt x="2480" y="953"/>
                  </a:lnTo>
                  <a:lnTo>
                    <a:pt x="2427" y="970"/>
                  </a:lnTo>
                  <a:lnTo>
                    <a:pt x="2409" y="917"/>
                  </a:lnTo>
                  <a:lnTo>
                    <a:pt x="2365" y="926"/>
                  </a:lnTo>
                  <a:lnTo>
                    <a:pt x="2303" y="953"/>
                  </a:lnTo>
                  <a:lnTo>
                    <a:pt x="2242" y="926"/>
                  </a:lnTo>
                  <a:lnTo>
                    <a:pt x="2242" y="882"/>
                  </a:lnTo>
                  <a:lnTo>
                    <a:pt x="2268" y="829"/>
                  </a:lnTo>
                  <a:lnTo>
                    <a:pt x="2250" y="785"/>
                  </a:lnTo>
                  <a:lnTo>
                    <a:pt x="2189" y="767"/>
                  </a:lnTo>
                  <a:lnTo>
                    <a:pt x="2224" y="714"/>
                  </a:lnTo>
                  <a:lnTo>
                    <a:pt x="2118" y="653"/>
                  </a:lnTo>
                  <a:lnTo>
                    <a:pt x="2065" y="661"/>
                  </a:lnTo>
                  <a:lnTo>
                    <a:pt x="1995" y="679"/>
                  </a:lnTo>
                  <a:lnTo>
                    <a:pt x="1950" y="635"/>
                  </a:lnTo>
                  <a:lnTo>
                    <a:pt x="1880" y="644"/>
                  </a:lnTo>
                  <a:lnTo>
                    <a:pt x="1845" y="582"/>
                  </a:lnTo>
                  <a:lnTo>
                    <a:pt x="1783" y="600"/>
                  </a:lnTo>
                  <a:lnTo>
                    <a:pt x="1730" y="555"/>
                  </a:lnTo>
                  <a:lnTo>
                    <a:pt x="1668" y="573"/>
                  </a:lnTo>
                  <a:lnTo>
                    <a:pt x="1589" y="591"/>
                  </a:lnTo>
                  <a:lnTo>
                    <a:pt x="1553" y="529"/>
                  </a:lnTo>
                  <a:lnTo>
                    <a:pt x="1492" y="555"/>
                  </a:lnTo>
                  <a:lnTo>
                    <a:pt x="1439" y="494"/>
                  </a:lnTo>
                  <a:lnTo>
                    <a:pt x="1403" y="458"/>
                  </a:lnTo>
                  <a:lnTo>
                    <a:pt x="1403" y="405"/>
                  </a:lnTo>
                  <a:lnTo>
                    <a:pt x="1342" y="370"/>
                  </a:lnTo>
                  <a:lnTo>
                    <a:pt x="1297" y="379"/>
                  </a:lnTo>
                  <a:lnTo>
                    <a:pt x="1227" y="370"/>
                  </a:lnTo>
                  <a:lnTo>
                    <a:pt x="1209" y="414"/>
                  </a:lnTo>
                  <a:lnTo>
                    <a:pt x="1165" y="432"/>
                  </a:lnTo>
                  <a:lnTo>
                    <a:pt x="1112" y="423"/>
                  </a:lnTo>
                  <a:lnTo>
                    <a:pt x="1068" y="450"/>
                  </a:lnTo>
                  <a:lnTo>
                    <a:pt x="1033" y="467"/>
                  </a:lnTo>
                  <a:lnTo>
                    <a:pt x="936" y="467"/>
                  </a:lnTo>
                  <a:lnTo>
                    <a:pt x="900" y="423"/>
                  </a:lnTo>
                  <a:lnTo>
                    <a:pt x="856" y="458"/>
                  </a:lnTo>
                  <a:lnTo>
                    <a:pt x="786" y="450"/>
                  </a:lnTo>
                  <a:lnTo>
                    <a:pt x="715" y="405"/>
                  </a:lnTo>
                  <a:lnTo>
                    <a:pt x="653" y="388"/>
                  </a:lnTo>
                  <a:lnTo>
                    <a:pt x="653" y="308"/>
                  </a:lnTo>
                  <a:lnTo>
                    <a:pt x="644" y="220"/>
                  </a:lnTo>
                  <a:lnTo>
                    <a:pt x="644" y="105"/>
                  </a:lnTo>
                  <a:lnTo>
                    <a:pt x="618" y="35"/>
                  </a:lnTo>
                  <a:lnTo>
                    <a:pt x="521" y="0"/>
                  </a:lnTo>
                  <a:lnTo>
                    <a:pt x="459" y="17"/>
                  </a:lnTo>
                  <a:lnTo>
                    <a:pt x="441" y="79"/>
                  </a:lnTo>
                  <a:lnTo>
                    <a:pt x="415" y="123"/>
                  </a:lnTo>
                  <a:lnTo>
                    <a:pt x="327" y="141"/>
                  </a:lnTo>
                  <a:lnTo>
                    <a:pt x="256" y="167"/>
                  </a:lnTo>
                  <a:lnTo>
                    <a:pt x="177" y="176"/>
                  </a:lnTo>
                  <a:lnTo>
                    <a:pt x="97" y="194"/>
                  </a:lnTo>
                  <a:lnTo>
                    <a:pt x="44" y="238"/>
                  </a:lnTo>
                  <a:lnTo>
                    <a:pt x="35" y="317"/>
                  </a:lnTo>
                  <a:lnTo>
                    <a:pt x="35" y="414"/>
                  </a:lnTo>
                  <a:lnTo>
                    <a:pt x="53" y="503"/>
                  </a:lnTo>
                  <a:lnTo>
                    <a:pt x="80" y="564"/>
                  </a:lnTo>
                  <a:lnTo>
                    <a:pt x="106" y="591"/>
                  </a:lnTo>
                  <a:lnTo>
                    <a:pt x="97" y="653"/>
                  </a:lnTo>
                  <a:lnTo>
                    <a:pt x="115" y="732"/>
                  </a:lnTo>
                  <a:lnTo>
                    <a:pt x="141" y="776"/>
                  </a:lnTo>
                  <a:lnTo>
                    <a:pt x="133" y="820"/>
                  </a:lnTo>
                  <a:lnTo>
                    <a:pt x="53" y="838"/>
                  </a:lnTo>
                  <a:lnTo>
                    <a:pt x="0" y="855"/>
                  </a:lnTo>
                  <a:lnTo>
                    <a:pt x="44" y="900"/>
                  </a:lnTo>
                  <a:lnTo>
                    <a:pt x="44" y="979"/>
                  </a:lnTo>
                  <a:lnTo>
                    <a:pt x="71" y="1032"/>
                  </a:lnTo>
                  <a:lnTo>
                    <a:pt x="80" y="1094"/>
                  </a:lnTo>
                  <a:lnTo>
                    <a:pt x="62" y="1138"/>
                  </a:lnTo>
                  <a:lnTo>
                    <a:pt x="97" y="118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6" name="Freeform 27">
              <a:extLst>
                <a:ext uri="{FF2B5EF4-FFF2-40B4-BE49-F238E27FC236}">
                  <a16:creationId xmlns:a16="http://schemas.microsoft.com/office/drawing/2014/main" id="{1ED8AD57-2FCF-4089-B27C-2052AA722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0462" y="3789362"/>
              <a:ext cx="2122488" cy="1379538"/>
            </a:xfrm>
            <a:custGeom>
              <a:avLst/>
              <a:gdLst>
                <a:gd name="T0" fmla="*/ 3283 w 5895"/>
                <a:gd name="T1" fmla="*/ 3617 h 3830"/>
                <a:gd name="T2" fmla="*/ 3459 w 5895"/>
                <a:gd name="T3" fmla="*/ 3688 h 3830"/>
                <a:gd name="T4" fmla="*/ 3751 w 5895"/>
                <a:gd name="T5" fmla="*/ 3776 h 3830"/>
                <a:gd name="T6" fmla="*/ 3988 w 5895"/>
                <a:gd name="T7" fmla="*/ 3688 h 3830"/>
                <a:gd name="T8" fmla="*/ 4217 w 5895"/>
                <a:gd name="T9" fmla="*/ 3697 h 3830"/>
                <a:gd name="T10" fmla="*/ 4491 w 5895"/>
                <a:gd name="T11" fmla="*/ 3829 h 3830"/>
                <a:gd name="T12" fmla="*/ 4685 w 5895"/>
                <a:gd name="T13" fmla="*/ 3732 h 3830"/>
                <a:gd name="T14" fmla="*/ 4906 w 5895"/>
                <a:gd name="T15" fmla="*/ 3617 h 3830"/>
                <a:gd name="T16" fmla="*/ 5073 w 5895"/>
                <a:gd name="T17" fmla="*/ 3423 h 3830"/>
                <a:gd name="T18" fmla="*/ 5294 w 5895"/>
                <a:gd name="T19" fmla="*/ 3353 h 3830"/>
                <a:gd name="T20" fmla="*/ 5479 w 5895"/>
                <a:gd name="T21" fmla="*/ 3141 h 3830"/>
                <a:gd name="T22" fmla="*/ 5682 w 5895"/>
                <a:gd name="T23" fmla="*/ 3000 h 3830"/>
                <a:gd name="T24" fmla="*/ 5868 w 5895"/>
                <a:gd name="T25" fmla="*/ 2859 h 3830"/>
                <a:gd name="T26" fmla="*/ 5691 w 5895"/>
                <a:gd name="T27" fmla="*/ 2876 h 3830"/>
                <a:gd name="T28" fmla="*/ 5506 w 5895"/>
                <a:gd name="T29" fmla="*/ 2815 h 3830"/>
                <a:gd name="T30" fmla="*/ 5356 w 5895"/>
                <a:gd name="T31" fmla="*/ 2673 h 3830"/>
                <a:gd name="T32" fmla="*/ 5197 w 5895"/>
                <a:gd name="T33" fmla="*/ 2576 h 3830"/>
                <a:gd name="T34" fmla="*/ 5091 w 5895"/>
                <a:gd name="T35" fmla="*/ 2435 h 3830"/>
                <a:gd name="T36" fmla="*/ 4932 w 5895"/>
                <a:gd name="T37" fmla="*/ 2285 h 3830"/>
                <a:gd name="T38" fmla="*/ 4773 w 5895"/>
                <a:gd name="T39" fmla="*/ 2250 h 3830"/>
                <a:gd name="T40" fmla="*/ 4641 w 5895"/>
                <a:gd name="T41" fmla="*/ 2091 h 3830"/>
                <a:gd name="T42" fmla="*/ 4464 w 5895"/>
                <a:gd name="T43" fmla="*/ 1941 h 3830"/>
                <a:gd name="T44" fmla="*/ 4182 w 5895"/>
                <a:gd name="T45" fmla="*/ 1870 h 3830"/>
                <a:gd name="T46" fmla="*/ 4050 w 5895"/>
                <a:gd name="T47" fmla="*/ 1950 h 3830"/>
                <a:gd name="T48" fmla="*/ 3908 w 5895"/>
                <a:gd name="T49" fmla="*/ 2100 h 3830"/>
                <a:gd name="T50" fmla="*/ 3654 w 5895"/>
                <a:gd name="T51" fmla="*/ 2029 h 3830"/>
                <a:gd name="T52" fmla="*/ 3398 w 5895"/>
                <a:gd name="T53" fmla="*/ 1835 h 3830"/>
                <a:gd name="T54" fmla="*/ 3283 w 5895"/>
                <a:gd name="T55" fmla="*/ 1641 h 3830"/>
                <a:gd name="T56" fmla="*/ 3124 w 5895"/>
                <a:gd name="T57" fmla="*/ 1482 h 3830"/>
                <a:gd name="T58" fmla="*/ 2736 w 5895"/>
                <a:gd name="T59" fmla="*/ 1429 h 3830"/>
                <a:gd name="T60" fmla="*/ 2436 w 5895"/>
                <a:gd name="T61" fmla="*/ 1244 h 3830"/>
                <a:gd name="T62" fmla="*/ 2083 w 5895"/>
                <a:gd name="T63" fmla="*/ 1164 h 3830"/>
                <a:gd name="T64" fmla="*/ 1942 w 5895"/>
                <a:gd name="T65" fmla="*/ 820 h 3830"/>
                <a:gd name="T66" fmla="*/ 1836 w 5895"/>
                <a:gd name="T67" fmla="*/ 441 h 3830"/>
                <a:gd name="T68" fmla="*/ 1862 w 5895"/>
                <a:gd name="T69" fmla="*/ 97 h 3830"/>
                <a:gd name="T70" fmla="*/ 1491 w 5895"/>
                <a:gd name="T71" fmla="*/ 53 h 3830"/>
                <a:gd name="T72" fmla="*/ 1474 w 5895"/>
                <a:gd name="T73" fmla="*/ 291 h 3830"/>
                <a:gd name="T74" fmla="*/ 1244 w 5895"/>
                <a:gd name="T75" fmla="*/ 441 h 3830"/>
                <a:gd name="T76" fmla="*/ 1094 w 5895"/>
                <a:gd name="T77" fmla="*/ 662 h 3830"/>
                <a:gd name="T78" fmla="*/ 883 w 5895"/>
                <a:gd name="T79" fmla="*/ 900 h 3830"/>
                <a:gd name="T80" fmla="*/ 662 w 5895"/>
                <a:gd name="T81" fmla="*/ 1173 h 3830"/>
                <a:gd name="T82" fmla="*/ 477 w 5895"/>
                <a:gd name="T83" fmla="*/ 1412 h 3830"/>
                <a:gd name="T84" fmla="*/ 203 w 5895"/>
                <a:gd name="T85" fmla="*/ 1562 h 3830"/>
                <a:gd name="T86" fmla="*/ 71 w 5895"/>
                <a:gd name="T87" fmla="*/ 1720 h 3830"/>
                <a:gd name="T88" fmla="*/ 203 w 5895"/>
                <a:gd name="T89" fmla="*/ 2020 h 3830"/>
                <a:gd name="T90" fmla="*/ 441 w 5895"/>
                <a:gd name="T91" fmla="*/ 2117 h 3830"/>
                <a:gd name="T92" fmla="*/ 591 w 5895"/>
                <a:gd name="T93" fmla="*/ 2241 h 3830"/>
                <a:gd name="T94" fmla="*/ 821 w 5895"/>
                <a:gd name="T95" fmla="*/ 2312 h 3830"/>
                <a:gd name="T96" fmla="*/ 1033 w 5895"/>
                <a:gd name="T97" fmla="*/ 2391 h 3830"/>
                <a:gd name="T98" fmla="*/ 1227 w 5895"/>
                <a:gd name="T99" fmla="*/ 2479 h 3830"/>
                <a:gd name="T100" fmla="*/ 1280 w 5895"/>
                <a:gd name="T101" fmla="*/ 2638 h 3830"/>
                <a:gd name="T102" fmla="*/ 1465 w 5895"/>
                <a:gd name="T103" fmla="*/ 2682 h 3830"/>
                <a:gd name="T104" fmla="*/ 1553 w 5895"/>
                <a:gd name="T105" fmla="*/ 2832 h 3830"/>
                <a:gd name="T106" fmla="*/ 1739 w 5895"/>
                <a:gd name="T107" fmla="*/ 2947 h 3830"/>
                <a:gd name="T108" fmla="*/ 1959 w 5895"/>
                <a:gd name="T109" fmla="*/ 3079 h 3830"/>
                <a:gd name="T110" fmla="*/ 1986 w 5895"/>
                <a:gd name="T111" fmla="*/ 3238 h 3830"/>
                <a:gd name="T112" fmla="*/ 2162 w 5895"/>
                <a:gd name="T113" fmla="*/ 3282 h 3830"/>
                <a:gd name="T114" fmla="*/ 2339 w 5895"/>
                <a:gd name="T115" fmla="*/ 3282 h 3830"/>
                <a:gd name="T116" fmla="*/ 2533 w 5895"/>
                <a:gd name="T117" fmla="*/ 3397 h 3830"/>
                <a:gd name="T118" fmla="*/ 2709 w 5895"/>
                <a:gd name="T119" fmla="*/ 3467 h 3830"/>
                <a:gd name="T120" fmla="*/ 3018 w 5895"/>
                <a:gd name="T121" fmla="*/ 3582 h 3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95" h="3830">
                  <a:moveTo>
                    <a:pt x="3133" y="3573"/>
                  </a:moveTo>
                  <a:lnTo>
                    <a:pt x="3195" y="3573"/>
                  </a:lnTo>
                  <a:lnTo>
                    <a:pt x="3195" y="3617"/>
                  </a:lnTo>
                  <a:lnTo>
                    <a:pt x="3283" y="3617"/>
                  </a:lnTo>
                  <a:lnTo>
                    <a:pt x="3283" y="3688"/>
                  </a:lnTo>
                  <a:lnTo>
                    <a:pt x="3345" y="3662"/>
                  </a:lnTo>
                  <a:lnTo>
                    <a:pt x="3398" y="3706"/>
                  </a:lnTo>
                  <a:lnTo>
                    <a:pt x="3459" y="3688"/>
                  </a:lnTo>
                  <a:lnTo>
                    <a:pt x="3539" y="3662"/>
                  </a:lnTo>
                  <a:lnTo>
                    <a:pt x="3592" y="3697"/>
                  </a:lnTo>
                  <a:lnTo>
                    <a:pt x="3662" y="3723"/>
                  </a:lnTo>
                  <a:lnTo>
                    <a:pt x="3751" y="3776"/>
                  </a:lnTo>
                  <a:lnTo>
                    <a:pt x="3838" y="3750"/>
                  </a:lnTo>
                  <a:lnTo>
                    <a:pt x="3882" y="3706"/>
                  </a:lnTo>
                  <a:lnTo>
                    <a:pt x="3917" y="3662"/>
                  </a:lnTo>
                  <a:lnTo>
                    <a:pt x="3988" y="3688"/>
                  </a:lnTo>
                  <a:lnTo>
                    <a:pt x="4050" y="3741"/>
                  </a:lnTo>
                  <a:lnTo>
                    <a:pt x="4120" y="3767"/>
                  </a:lnTo>
                  <a:lnTo>
                    <a:pt x="4173" y="3750"/>
                  </a:lnTo>
                  <a:lnTo>
                    <a:pt x="4217" y="3697"/>
                  </a:lnTo>
                  <a:lnTo>
                    <a:pt x="4279" y="3715"/>
                  </a:lnTo>
                  <a:lnTo>
                    <a:pt x="4359" y="3759"/>
                  </a:lnTo>
                  <a:lnTo>
                    <a:pt x="4429" y="3820"/>
                  </a:lnTo>
                  <a:lnTo>
                    <a:pt x="4491" y="3829"/>
                  </a:lnTo>
                  <a:lnTo>
                    <a:pt x="4544" y="3767"/>
                  </a:lnTo>
                  <a:lnTo>
                    <a:pt x="4588" y="3697"/>
                  </a:lnTo>
                  <a:lnTo>
                    <a:pt x="4632" y="3679"/>
                  </a:lnTo>
                  <a:lnTo>
                    <a:pt x="4685" y="3732"/>
                  </a:lnTo>
                  <a:lnTo>
                    <a:pt x="4738" y="3750"/>
                  </a:lnTo>
                  <a:lnTo>
                    <a:pt x="4809" y="3759"/>
                  </a:lnTo>
                  <a:lnTo>
                    <a:pt x="4862" y="3679"/>
                  </a:lnTo>
                  <a:lnTo>
                    <a:pt x="4906" y="3617"/>
                  </a:lnTo>
                  <a:lnTo>
                    <a:pt x="4914" y="3547"/>
                  </a:lnTo>
                  <a:lnTo>
                    <a:pt x="4941" y="3476"/>
                  </a:lnTo>
                  <a:lnTo>
                    <a:pt x="5012" y="3441"/>
                  </a:lnTo>
                  <a:lnTo>
                    <a:pt x="5073" y="3423"/>
                  </a:lnTo>
                  <a:lnTo>
                    <a:pt x="5091" y="3353"/>
                  </a:lnTo>
                  <a:lnTo>
                    <a:pt x="5126" y="3309"/>
                  </a:lnTo>
                  <a:lnTo>
                    <a:pt x="5215" y="3335"/>
                  </a:lnTo>
                  <a:lnTo>
                    <a:pt x="5294" y="3353"/>
                  </a:lnTo>
                  <a:lnTo>
                    <a:pt x="5382" y="3317"/>
                  </a:lnTo>
                  <a:lnTo>
                    <a:pt x="5409" y="3238"/>
                  </a:lnTo>
                  <a:lnTo>
                    <a:pt x="5435" y="3176"/>
                  </a:lnTo>
                  <a:lnTo>
                    <a:pt x="5479" y="3141"/>
                  </a:lnTo>
                  <a:lnTo>
                    <a:pt x="5541" y="3115"/>
                  </a:lnTo>
                  <a:lnTo>
                    <a:pt x="5568" y="3053"/>
                  </a:lnTo>
                  <a:lnTo>
                    <a:pt x="5594" y="3026"/>
                  </a:lnTo>
                  <a:lnTo>
                    <a:pt x="5682" y="3000"/>
                  </a:lnTo>
                  <a:lnTo>
                    <a:pt x="5815" y="3000"/>
                  </a:lnTo>
                  <a:lnTo>
                    <a:pt x="5885" y="2973"/>
                  </a:lnTo>
                  <a:lnTo>
                    <a:pt x="5894" y="2903"/>
                  </a:lnTo>
                  <a:lnTo>
                    <a:pt x="5868" y="2859"/>
                  </a:lnTo>
                  <a:lnTo>
                    <a:pt x="5815" y="2850"/>
                  </a:lnTo>
                  <a:lnTo>
                    <a:pt x="5770" y="2876"/>
                  </a:lnTo>
                  <a:lnTo>
                    <a:pt x="5735" y="2850"/>
                  </a:lnTo>
                  <a:lnTo>
                    <a:pt x="5691" y="2876"/>
                  </a:lnTo>
                  <a:lnTo>
                    <a:pt x="5656" y="2850"/>
                  </a:lnTo>
                  <a:lnTo>
                    <a:pt x="5612" y="2832"/>
                  </a:lnTo>
                  <a:lnTo>
                    <a:pt x="5559" y="2841"/>
                  </a:lnTo>
                  <a:lnTo>
                    <a:pt x="5506" y="2815"/>
                  </a:lnTo>
                  <a:lnTo>
                    <a:pt x="5462" y="2770"/>
                  </a:lnTo>
                  <a:lnTo>
                    <a:pt x="5435" y="2726"/>
                  </a:lnTo>
                  <a:lnTo>
                    <a:pt x="5391" y="2717"/>
                  </a:lnTo>
                  <a:lnTo>
                    <a:pt x="5356" y="2673"/>
                  </a:lnTo>
                  <a:lnTo>
                    <a:pt x="5303" y="2682"/>
                  </a:lnTo>
                  <a:lnTo>
                    <a:pt x="5285" y="2620"/>
                  </a:lnTo>
                  <a:lnTo>
                    <a:pt x="5259" y="2559"/>
                  </a:lnTo>
                  <a:lnTo>
                    <a:pt x="5197" y="2576"/>
                  </a:lnTo>
                  <a:lnTo>
                    <a:pt x="5197" y="2523"/>
                  </a:lnTo>
                  <a:lnTo>
                    <a:pt x="5170" y="2453"/>
                  </a:lnTo>
                  <a:lnTo>
                    <a:pt x="5126" y="2470"/>
                  </a:lnTo>
                  <a:lnTo>
                    <a:pt x="5091" y="2435"/>
                  </a:lnTo>
                  <a:lnTo>
                    <a:pt x="5082" y="2373"/>
                  </a:lnTo>
                  <a:lnTo>
                    <a:pt x="5029" y="2373"/>
                  </a:lnTo>
                  <a:lnTo>
                    <a:pt x="4994" y="2320"/>
                  </a:lnTo>
                  <a:lnTo>
                    <a:pt x="4932" y="2285"/>
                  </a:lnTo>
                  <a:lnTo>
                    <a:pt x="4879" y="2303"/>
                  </a:lnTo>
                  <a:lnTo>
                    <a:pt x="4835" y="2320"/>
                  </a:lnTo>
                  <a:lnTo>
                    <a:pt x="4809" y="2232"/>
                  </a:lnTo>
                  <a:lnTo>
                    <a:pt x="4773" y="2250"/>
                  </a:lnTo>
                  <a:lnTo>
                    <a:pt x="4729" y="2215"/>
                  </a:lnTo>
                  <a:lnTo>
                    <a:pt x="4729" y="2162"/>
                  </a:lnTo>
                  <a:lnTo>
                    <a:pt x="4694" y="2100"/>
                  </a:lnTo>
                  <a:lnTo>
                    <a:pt x="4641" y="2091"/>
                  </a:lnTo>
                  <a:lnTo>
                    <a:pt x="4614" y="2029"/>
                  </a:lnTo>
                  <a:lnTo>
                    <a:pt x="4588" y="1959"/>
                  </a:lnTo>
                  <a:lnTo>
                    <a:pt x="4517" y="1897"/>
                  </a:lnTo>
                  <a:lnTo>
                    <a:pt x="4464" y="1941"/>
                  </a:lnTo>
                  <a:lnTo>
                    <a:pt x="4359" y="1879"/>
                  </a:lnTo>
                  <a:lnTo>
                    <a:pt x="4288" y="1835"/>
                  </a:lnTo>
                  <a:lnTo>
                    <a:pt x="4226" y="1809"/>
                  </a:lnTo>
                  <a:lnTo>
                    <a:pt x="4182" y="1870"/>
                  </a:lnTo>
                  <a:lnTo>
                    <a:pt x="4138" y="1817"/>
                  </a:lnTo>
                  <a:lnTo>
                    <a:pt x="4094" y="1826"/>
                  </a:lnTo>
                  <a:lnTo>
                    <a:pt x="4041" y="1888"/>
                  </a:lnTo>
                  <a:lnTo>
                    <a:pt x="4050" y="1950"/>
                  </a:lnTo>
                  <a:lnTo>
                    <a:pt x="4014" y="2003"/>
                  </a:lnTo>
                  <a:lnTo>
                    <a:pt x="3961" y="2012"/>
                  </a:lnTo>
                  <a:lnTo>
                    <a:pt x="3917" y="2047"/>
                  </a:lnTo>
                  <a:lnTo>
                    <a:pt x="3908" y="2100"/>
                  </a:lnTo>
                  <a:lnTo>
                    <a:pt x="3838" y="2135"/>
                  </a:lnTo>
                  <a:lnTo>
                    <a:pt x="3759" y="2117"/>
                  </a:lnTo>
                  <a:lnTo>
                    <a:pt x="3706" y="2091"/>
                  </a:lnTo>
                  <a:lnTo>
                    <a:pt x="3654" y="2029"/>
                  </a:lnTo>
                  <a:lnTo>
                    <a:pt x="3574" y="1994"/>
                  </a:lnTo>
                  <a:lnTo>
                    <a:pt x="3521" y="1959"/>
                  </a:lnTo>
                  <a:lnTo>
                    <a:pt x="3442" y="1888"/>
                  </a:lnTo>
                  <a:lnTo>
                    <a:pt x="3398" y="1835"/>
                  </a:lnTo>
                  <a:lnTo>
                    <a:pt x="3389" y="1747"/>
                  </a:lnTo>
                  <a:lnTo>
                    <a:pt x="3345" y="1729"/>
                  </a:lnTo>
                  <a:lnTo>
                    <a:pt x="3327" y="1667"/>
                  </a:lnTo>
                  <a:lnTo>
                    <a:pt x="3283" y="1641"/>
                  </a:lnTo>
                  <a:lnTo>
                    <a:pt x="3221" y="1623"/>
                  </a:lnTo>
                  <a:lnTo>
                    <a:pt x="3221" y="1570"/>
                  </a:lnTo>
                  <a:lnTo>
                    <a:pt x="3186" y="1509"/>
                  </a:lnTo>
                  <a:lnTo>
                    <a:pt x="3124" y="1482"/>
                  </a:lnTo>
                  <a:lnTo>
                    <a:pt x="3115" y="1376"/>
                  </a:lnTo>
                  <a:lnTo>
                    <a:pt x="2965" y="1385"/>
                  </a:lnTo>
                  <a:lnTo>
                    <a:pt x="2850" y="1412"/>
                  </a:lnTo>
                  <a:lnTo>
                    <a:pt x="2736" y="1429"/>
                  </a:lnTo>
                  <a:lnTo>
                    <a:pt x="2648" y="1394"/>
                  </a:lnTo>
                  <a:lnTo>
                    <a:pt x="2577" y="1341"/>
                  </a:lnTo>
                  <a:lnTo>
                    <a:pt x="2497" y="1306"/>
                  </a:lnTo>
                  <a:lnTo>
                    <a:pt x="2436" y="1244"/>
                  </a:lnTo>
                  <a:lnTo>
                    <a:pt x="2339" y="1217"/>
                  </a:lnTo>
                  <a:lnTo>
                    <a:pt x="2242" y="1200"/>
                  </a:lnTo>
                  <a:lnTo>
                    <a:pt x="2153" y="1217"/>
                  </a:lnTo>
                  <a:lnTo>
                    <a:pt x="2083" y="1164"/>
                  </a:lnTo>
                  <a:lnTo>
                    <a:pt x="2003" y="1085"/>
                  </a:lnTo>
                  <a:lnTo>
                    <a:pt x="1977" y="1014"/>
                  </a:lnTo>
                  <a:lnTo>
                    <a:pt x="1933" y="962"/>
                  </a:lnTo>
                  <a:lnTo>
                    <a:pt x="1942" y="820"/>
                  </a:lnTo>
                  <a:lnTo>
                    <a:pt x="1906" y="723"/>
                  </a:lnTo>
                  <a:lnTo>
                    <a:pt x="1862" y="635"/>
                  </a:lnTo>
                  <a:lnTo>
                    <a:pt x="1862" y="529"/>
                  </a:lnTo>
                  <a:lnTo>
                    <a:pt x="1836" y="441"/>
                  </a:lnTo>
                  <a:lnTo>
                    <a:pt x="1889" y="379"/>
                  </a:lnTo>
                  <a:lnTo>
                    <a:pt x="1942" y="273"/>
                  </a:lnTo>
                  <a:lnTo>
                    <a:pt x="1924" y="159"/>
                  </a:lnTo>
                  <a:lnTo>
                    <a:pt x="1862" y="97"/>
                  </a:lnTo>
                  <a:lnTo>
                    <a:pt x="1747" y="35"/>
                  </a:lnTo>
                  <a:lnTo>
                    <a:pt x="1641" y="0"/>
                  </a:lnTo>
                  <a:lnTo>
                    <a:pt x="1536" y="0"/>
                  </a:lnTo>
                  <a:lnTo>
                    <a:pt x="1491" y="53"/>
                  </a:lnTo>
                  <a:lnTo>
                    <a:pt x="1412" y="141"/>
                  </a:lnTo>
                  <a:lnTo>
                    <a:pt x="1386" y="194"/>
                  </a:lnTo>
                  <a:lnTo>
                    <a:pt x="1430" y="247"/>
                  </a:lnTo>
                  <a:lnTo>
                    <a:pt x="1474" y="291"/>
                  </a:lnTo>
                  <a:lnTo>
                    <a:pt x="1456" y="344"/>
                  </a:lnTo>
                  <a:lnTo>
                    <a:pt x="1386" y="414"/>
                  </a:lnTo>
                  <a:lnTo>
                    <a:pt x="1288" y="467"/>
                  </a:lnTo>
                  <a:lnTo>
                    <a:pt x="1244" y="441"/>
                  </a:lnTo>
                  <a:lnTo>
                    <a:pt x="1183" y="432"/>
                  </a:lnTo>
                  <a:lnTo>
                    <a:pt x="1156" y="476"/>
                  </a:lnTo>
                  <a:lnTo>
                    <a:pt x="1138" y="564"/>
                  </a:lnTo>
                  <a:lnTo>
                    <a:pt x="1094" y="662"/>
                  </a:lnTo>
                  <a:lnTo>
                    <a:pt x="1033" y="732"/>
                  </a:lnTo>
                  <a:lnTo>
                    <a:pt x="980" y="767"/>
                  </a:lnTo>
                  <a:lnTo>
                    <a:pt x="944" y="838"/>
                  </a:lnTo>
                  <a:lnTo>
                    <a:pt x="883" y="900"/>
                  </a:lnTo>
                  <a:lnTo>
                    <a:pt x="838" y="970"/>
                  </a:lnTo>
                  <a:lnTo>
                    <a:pt x="803" y="1050"/>
                  </a:lnTo>
                  <a:lnTo>
                    <a:pt x="706" y="1103"/>
                  </a:lnTo>
                  <a:lnTo>
                    <a:pt x="662" y="1173"/>
                  </a:lnTo>
                  <a:lnTo>
                    <a:pt x="600" y="1226"/>
                  </a:lnTo>
                  <a:lnTo>
                    <a:pt x="547" y="1279"/>
                  </a:lnTo>
                  <a:lnTo>
                    <a:pt x="530" y="1359"/>
                  </a:lnTo>
                  <a:lnTo>
                    <a:pt x="477" y="1412"/>
                  </a:lnTo>
                  <a:lnTo>
                    <a:pt x="397" y="1482"/>
                  </a:lnTo>
                  <a:lnTo>
                    <a:pt x="335" y="1562"/>
                  </a:lnTo>
                  <a:lnTo>
                    <a:pt x="247" y="1588"/>
                  </a:lnTo>
                  <a:lnTo>
                    <a:pt x="203" y="1562"/>
                  </a:lnTo>
                  <a:lnTo>
                    <a:pt x="124" y="1570"/>
                  </a:lnTo>
                  <a:lnTo>
                    <a:pt x="115" y="1614"/>
                  </a:lnTo>
                  <a:lnTo>
                    <a:pt x="88" y="1650"/>
                  </a:lnTo>
                  <a:lnTo>
                    <a:pt x="71" y="1720"/>
                  </a:lnTo>
                  <a:lnTo>
                    <a:pt x="27" y="1765"/>
                  </a:lnTo>
                  <a:lnTo>
                    <a:pt x="0" y="1835"/>
                  </a:lnTo>
                  <a:lnTo>
                    <a:pt x="88" y="1915"/>
                  </a:lnTo>
                  <a:lnTo>
                    <a:pt x="203" y="2020"/>
                  </a:lnTo>
                  <a:lnTo>
                    <a:pt x="265" y="2082"/>
                  </a:lnTo>
                  <a:lnTo>
                    <a:pt x="335" y="2091"/>
                  </a:lnTo>
                  <a:lnTo>
                    <a:pt x="380" y="2082"/>
                  </a:lnTo>
                  <a:lnTo>
                    <a:pt x="441" y="2117"/>
                  </a:lnTo>
                  <a:lnTo>
                    <a:pt x="441" y="2170"/>
                  </a:lnTo>
                  <a:lnTo>
                    <a:pt x="477" y="2206"/>
                  </a:lnTo>
                  <a:lnTo>
                    <a:pt x="530" y="2267"/>
                  </a:lnTo>
                  <a:lnTo>
                    <a:pt x="591" y="2241"/>
                  </a:lnTo>
                  <a:lnTo>
                    <a:pt x="627" y="2303"/>
                  </a:lnTo>
                  <a:lnTo>
                    <a:pt x="706" y="2285"/>
                  </a:lnTo>
                  <a:lnTo>
                    <a:pt x="768" y="2267"/>
                  </a:lnTo>
                  <a:lnTo>
                    <a:pt x="821" y="2312"/>
                  </a:lnTo>
                  <a:lnTo>
                    <a:pt x="883" y="2294"/>
                  </a:lnTo>
                  <a:lnTo>
                    <a:pt x="918" y="2356"/>
                  </a:lnTo>
                  <a:lnTo>
                    <a:pt x="988" y="2347"/>
                  </a:lnTo>
                  <a:lnTo>
                    <a:pt x="1033" y="2391"/>
                  </a:lnTo>
                  <a:lnTo>
                    <a:pt x="1103" y="2373"/>
                  </a:lnTo>
                  <a:lnTo>
                    <a:pt x="1156" y="2365"/>
                  </a:lnTo>
                  <a:lnTo>
                    <a:pt x="1262" y="2426"/>
                  </a:lnTo>
                  <a:lnTo>
                    <a:pt x="1227" y="2479"/>
                  </a:lnTo>
                  <a:lnTo>
                    <a:pt x="1288" y="2497"/>
                  </a:lnTo>
                  <a:lnTo>
                    <a:pt x="1306" y="2541"/>
                  </a:lnTo>
                  <a:lnTo>
                    <a:pt x="1280" y="2594"/>
                  </a:lnTo>
                  <a:lnTo>
                    <a:pt x="1280" y="2638"/>
                  </a:lnTo>
                  <a:lnTo>
                    <a:pt x="1341" y="2665"/>
                  </a:lnTo>
                  <a:lnTo>
                    <a:pt x="1403" y="2638"/>
                  </a:lnTo>
                  <a:lnTo>
                    <a:pt x="1447" y="2629"/>
                  </a:lnTo>
                  <a:lnTo>
                    <a:pt x="1465" y="2682"/>
                  </a:lnTo>
                  <a:lnTo>
                    <a:pt x="1518" y="2665"/>
                  </a:lnTo>
                  <a:lnTo>
                    <a:pt x="1571" y="2709"/>
                  </a:lnTo>
                  <a:lnTo>
                    <a:pt x="1580" y="2770"/>
                  </a:lnTo>
                  <a:lnTo>
                    <a:pt x="1553" y="2832"/>
                  </a:lnTo>
                  <a:lnTo>
                    <a:pt x="1580" y="2894"/>
                  </a:lnTo>
                  <a:lnTo>
                    <a:pt x="1606" y="2938"/>
                  </a:lnTo>
                  <a:lnTo>
                    <a:pt x="1659" y="2903"/>
                  </a:lnTo>
                  <a:lnTo>
                    <a:pt x="1739" y="2947"/>
                  </a:lnTo>
                  <a:lnTo>
                    <a:pt x="1836" y="2947"/>
                  </a:lnTo>
                  <a:lnTo>
                    <a:pt x="1897" y="2965"/>
                  </a:lnTo>
                  <a:lnTo>
                    <a:pt x="1950" y="3009"/>
                  </a:lnTo>
                  <a:lnTo>
                    <a:pt x="1959" y="3079"/>
                  </a:lnTo>
                  <a:lnTo>
                    <a:pt x="1933" y="3097"/>
                  </a:lnTo>
                  <a:lnTo>
                    <a:pt x="1942" y="3150"/>
                  </a:lnTo>
                  <a:lnTo>
                    <a:pt x="1986" y="3185"/>
                  </a:lnTo>
                  <a:lnTo>
                    <a:pt x="1986" y="3238"/>
                  </a:lnTo>
                  <a:lnTo>
                    <a:pt x="2039" y="3238"/>
                  </a:lnTo>
                  <a:lnTo>
                    <a:pt x="2056" y="3291"/>
                  </a:lnTo>
                  <a:lnTo>
                    <a:pt x="2100" y="3317"/>
                  </a:lnTo>
                  <a:lnTo>
                    <a:pt x="2162" y="3282"/>
                  </a:lnTo>
                  <a:lnTo>
                    <a:pt x="2197" y="3309"/>
                  </a:lnTo>
                  <a:lnTo>
                    <a:pt x="2242" y="3265"/>
                  </a:lnTo>
                  <a:lnTo>
                    <a:pt x="2277" y="3291"/>
                  </a:lnTo>
                  <a:lnTo>
                    <a:pt x="2339" y="3282"/>
                  </a:lnTo>
                  <a:lnTo>
                    <a:pt x="2445" y="3326"/>
                  </a:lnTo>
                  <a:lnTo>
                    <a:pt x="2418" y="3370"/>
                  </a:lnTo>
                  <a:lnTo>
                    <a:pt x="2480" y="3406"/>
                  </a:lnTo>
                  <a:lnTo>
                    <a:pt x="2533" y="3397"/>
                  </a:lnTo>
                  <a:lnTo>
                    <a:pt x="2568" y="3441"/>
                  </a:lnTo>
                  <a:lnTo>
                    <a:pt x="2612" y="3406"/>
                  </a:lnTo>
                  <a:lnTo>
                    <a:pt x="2674" y="3441"/>
                  </a:lnTo>
                  <a:lnTo>
                    <a:pt x="2709" y="3467"/>
                  </a:lnTo>
                  <a:lnTo>
                    <a:pt x="2753" y="3512"/>
                  </a:lnTo>
                  <a:lnTo>
                    <a:pt x="2833" y="3538"/>
                  </a:lnTo>
                  <a:lnTo>
                    <a:pt x="2930" y="3565"/>
                  </a:lnTo>
                  <a:lnTo>
                    <a:pt x="3018" y="3582"/>
                  </a:lnTo>
                  <a:lnTo>
                    <a:pt x="3071" y="3556"/>
                  </a:lnTo>
                  <a:lnTo>
                    <a:pt x="3133" y="3573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7" name="Freeform 28">
              <a:extLst>
                <a:ext uri="{FF2B5EF4-FFF2-40B4-BE49-F238E27FC236}">
                  <a16:creationId xmlns:a16="http://schemas.microsoft.com/office/drawing/2014/main" id="{DC36EC8B-CE9A-4C2A-9300-29F48DC10C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1237" y="3738562"/>
              <a:ext cx="1547813" cy="904875"/>
            </a:xfrm>
            <a:custGeom>
              <a:avLst/>
              <a:gdLst>
                <a:gd name="T0" fmla="*/ 3556 w 4298"/>
                <a:gd name="T1" fmla="*/ 26 h 2515"/>
                <a:gd name="T2" fmla="*/ 3459 w 4298"/>
                <a:gd name="T3" fmla="*/ 176 h 2515"/>
                <a:gd name="T4" fmla="*/ 3344 w 4298"/>
                <a:gd name="T5" fmla="*/ 132 h 2515"/>
                <a:gd name="T6" fmla="*/ 3167 w 4298"/>
                <a:gd name="T7" fmla="*/ 105 h 2515"/>
                <a:gd name="T8" fmla="*/ 3000 w 4298"/>
                <a:gd name="T9" fmla="*/ 61 h 2515"/>
                <a:gd name="T10" fmla="*/ 2841 w 4298"/>
                <a:gd name="T11" fmla="*/ 70 h 2515"/>
                <a:gd name="T12" fmla="*/ 2708 w 4298"/>
                <a:gd name="T13" fmla="*/ 0 h 2515"/>
                <a:gd name="T14" fmla="*/ 2541 w 4298"/>
                <a:gd name="T15" fmla="*/ 53 h 2515"/>
                <a:gd name="T16" fmla="*/ 2408 w 4298"/>
                <a:gd name="T17" fmla="*/ 114 h 2515"/>
                <a:gd name="T18" fmla="*/ 2188 w 4298"/>
                <a:gd name="T19" fmla="*/ 70 h 2515"/>
                <a:gd name="T20" fmla="*/ 1923 w 4298"/>
                <a:gd name="T21" fmla="*/ 158 h 2515"/>
                <a:gd name="T22" fmla="*/ 1685 w 4298"/>
                <a:gd name="T23" fmla="*/ 105 h 2515"/>
                <a:gd name="T24" fmla="*/ 1597 w 4298"/>
                <a:gd name="T25" fmla="*/ 185 h 2515"/>
                <a:gd name="T26" fmla="*/ 1367 w 4298"/>
                <a:gd name="T27" fmla="*/ 282 h 2515"/>
                <a:gd name="T28" fmla="*/ 1208 w 4298"/>
                <a:gd name="T29" fmla="*/ 344 h 2515"/>
                <a:gd name="T30" fmla="*/ 1085 w 4298"/>
                <a:gd name="T31" fmla="*/ 414 h 2515"/>
                <a:gd name="T32" fmla="*/ 846 w 4298"/>
                <a:gd name="T33" fmla="*/ 458 h 2515"/>
                <a:gd name="T34" fmla="*/ 749 w 4298"/>
                <a:gd name="T35" fmla="*/ 608 h 2515"/>
                <a:gd name="T36" fmla="*/ 609 w 4298"/>
                <a:gd name="T37" fmla="*/ 670 h 2515"/>
                <a:gd name="T38" fmla="*/ 371 w 4298"/>
                <a:gd name="T39" fmla="*/ 723 h 2515"/>
                <a:gd name="T40" fmla="*/ 194 w 4298"/>
                <a:gd name="T41" fmla="*/ 697 h 2515"/>
                <a:gd name="T42" fmla="*/ 0 w 4298"/>
                <a:gd name="T43" fmla="*/ 741 h 2515"/>
                <a:gd name="T44" fmla="*/ 71 w 4298"/>
                <a:gd name="T45" fmla="*/ 1650 h 2515"/>
                <a:gd name="T46" fmla="*/ 168 w 4298"/>
                <a:gd name="T47" fmla="*/ 1782 h 2515"/>
                <a:gd name="T48" fmla="*/ 274 w 4298"/>
                <a:gd name="T49" fmla="*/ 1888 h 2515"/>
                <a:gd name="T50" fmla="*/ 406 w 4298"/>
                <a:gd name="T51" fmla="*/ 2100 h 2515"/>
                <a:gd name="T52" fmla="*/ 591 w 4298"/>
                <a:gd name="T53" fmla="*/ 2232 h 2515"/>
                <a:gd name="T54" fmla="*/ 793 w 4298"/>
                <a:gd name="T55" fmla="*/ 2241 h 2515"/>
                <a:gd name="T56" fmla="*/ 899 w 4298"/>
                <a:gd name="T57" fmla="*/ 2144 h 2515"/>
                <a:gd name="T58" fmla="*/ 979 w 4298"/>
                <a:gd name="T59" fmla="*/ 1967 h 2515"/>
                <a:gd name="T60" fmla="*/ 1111 w 4298"/>
                <a:gd name="T61" fmla="*/ 1950 h 2515"/>
                <a:gd name="T62" fmla="*/ 1349 w 4298"/>
                <a:gd name="T63" fmla="*/ 2082 h 2515"/>
                <a:gd name="T64" fmla="*/ 1499 w 4298"/>
                <a:gd name="T65" fmla="*/ 2170 h 2515"/>
                <a:gd name="T66" fmla="*/ 1614 w 4298"/>
                <a:gd name="T67" fmla="*/ 2303 h 2515"/>
                <a:gd name="T68" fmla="*/ 1694 w 4298"/>
                <a:gd name="T69" fmla="*/ 2373 h 2515"/>
                <a:gd name="T70" fmla="*/ 1817 w 4298"/>
                <a:gd name="T71" fmla="*/ 2426 h 2515"/>
                <a:gd name="T72" fmla="*/ 1976 w 4298"/>
                <a:gd name="T73" fmla="*/ 2470 h 2515"/>
                <a:gd name="T74" fmla="*/ 2294 w 4298"/>
                <a:gd name="T75" fmla="*/ 2135 h 2515"/>
                <a:gd name="T76" fmla="*/ 2444 w 4298"/>
                <a:gd name="T77" fmla="*/ 2073 h 2515"/>
                <a:gd name="T78" fmla="*/ 2550 w 4298"/>
                <a:gd name="T79" fmla="*/ 1985 h 2515"/>
                <a:gd name="T80" fmla="*/ 2550 w 4298"/>
                <a:gd name="T81" fmla="*/ 1720 h 2515"/>
                <a:gd name="T82" fmla="*/ 2523 w 4298"/>
                <a:gd name="T83" fmla="*/ 1438 h 2515"/>
                <a:gd name="T84" fmla="*/ 2638 w 4298"/>
                <a:gd name="T85" fmla="*/ 1314 h 2515"/>
                <a:gd name="T86" fmla="*/ 2858 w 4298"/>
                <a:gd name="T87" fmla="*/ 1385 h 2515"/>
                <a:gd name="T88" fmla="*/ 3044 w 4298"/>
                <a:gd name="T89" fmla="*/ 1217 h 2515"/>
                <a:gd name="T90" fmla="*/ 3229 w 4298"/>
                <a:gd name="T91" fmla="*/ 1094 h 2515"/>
                <a:gd name="T92" fmla="*/ 3467 w 4298"/>
                <a:gd name="T93" fmla="*/ 1094 h 2515"/>
                <a:gd name="T94" fmla="*/ 3662 w 4298"/>
                <a:gd name="T95" fmla="*/ 1050 h 2515"/>
                <a:gd name="T96" fmla="*/ 3856 w 4298"/>
                <a:gd name="T97" fmla="*/ 988 h 2515"/>
                <a:gd name="T98" fmla="*/ 4103 w 4298"/>
                <a:gd name="T99" fmla="*/ 953 h 2515"/>
                <a:gd name="T100" fmla="*/ 4191 w 4298"/>
                <a:gd name="T101" fmla="*/ 820 h 2515"/>
                <a:gd name="T102" fmla="*/ 4279 w 4298"/>
                <a:gd name="T103" fmla="*/ 661 h 2515"/>
                <a:gd name="T104" fmla="*/ 4129 w 4298"/>
                <a:gd name="T105" fmla="*/ 670 h 2515"/>
                <a:gd name="T106" fmla="*/ 3953 w 4298"/>
                <a:gd name="T107" fmla="*/ 741 h 2515"/>
                <a:gd name="T108" fmla="*/ 3697 w 4298"/>
                <a:gd name="T109" fmla="*/ 697 h 2515"/>
                <a:gd name="T110" fmla="*/ 3538 w 4298"/>
                <a:gd name="T111" fmla="*/ 573 h 2515"/>
                <a:gd name="T112" fmla="*/ 3406 w 4298"/>
                <a:gd name="T113" fmla="*/ 423 h 2515"/>
                <a:gd name="T114" fmla="*/ 3670 w 4298"/>
                <a:gd name="T115" fmla="*/ 114 h 2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98" h="2515">
                  <a:moveTo>
                    <a:pt x="3670" y="114"/>
                  </a:moveTo>
                  <a:lnTo>
                    <a:pt x="3644" y="53"/>
                  </a:lnTo>
                  <a:lnTo>
                    <a:pt x="3556" y="26"/>
                  </a:lnTo>
                  <a:lnTo>
                    <a:pt x="3511" y="70"/>
                  </a:lnTo>
                  <a:lnTo>
                    <a:pt x="3520" y="123"/>
                  </a:lnTo>
                  <a:lnTo>
                    <a:pt x="3459" y="176"/>
                  </a:lnTo>
                  <a:lnTo>
                    <a:pt x="3432" y="141"/>
                  </a:lnTo>
                  <a:lnTo>
                    <a:pt x="3344" y="167"/>
                  </a:lnTo>
                  <a:lnTo>
                    <a:pt x="3344" y="132"/>
                  </a:lnTo>
                  <a:lnTo>
                    <a:pt x="3264" y="141"/>
                  </a:lnTo>
                  <a:lnTo>
                    <a:pt x="3256" y="97"/>
                  </a:lnTo>
                  <a:lnTo>
                    <a:pt x="3167" y="105"/>
                  </a:lnTo>
                  <a:lnTo>
                    <a:pt x="3123" y="79"/>
                  </a:lnTo>
                  <a:lnTo>
                    <a:pt x="3044" y="97"/>
                  </a:lnTo>
                  <a:lnTo>
                    <a:pt x="3000" y="61"/>
                  </a:lnTo>
                  <a:lnTo>
                    <a:pt x="2956" y="79"/>
                  </a:lnTo>
                  <a:lnTo>
                    <a:pt x="2885" y="44"/>
                  </a:lnTo>
                  <a:lnTo>
                    <a:pt x="2841" y="70"/>
                  </a:lnTo>
                  <a:lnTo>
                    <a:pt x="2770" y="70"/>
                  </a:lnTo>
                  <a:lnTo>
                    <a:pt x="2735" y="35"/>
                  </a:lnTo>
                  <a:lnTo>
                    <a:pt x="2708" y="0"/>
                  </a:lnTo>
                  <a:lnTo>
                    <a:pt x="2664" y="70"/>
                  </a:lnTo>
                  <a:lnTo>
                    <a:pt x="2594" y="97"/>
                  </a:lnTo>
                  <a:lnTo>
                    <a:pt x="2541" y="53"/>
                  </a:lnTo>
                  <a:lnTo>
                    <a:pt x="2514" y="97"/>
                  </a:lnTo>
                  <a:lnTo>
                    <a:pt x="2470" y="79"/>
                  </a:lnTo>
                  <a:lnTo>
                    <a:pt x="2408" y="114"/>
                  </a:lnTo>
                  <a:lnTo>
                    <a:pt x="2320" y="114"/>
                  </a:lnTo>
                  <a:lnTo>
                    <a:pt x="2232" y="114"/>
                  </a:lnTo>
                  <a:lnTo>
                    <a:pt x="2188" y="70"/>
                  </a:lnTo>
                  <a:lnTo>
                    <a:pt x="2126" y="132"/>
                  </a:lnTo>
                  <a:lnTo>
                    <a:pt x="2029" y="141"/>
                  </a:lnTo>
                  <a:lnTo>
                    <a:pt x="1923" y="158"/>
                  </a:lnTo>
                  <a:lnTo>
                    <a:pt x="1808" y="176"/>
                  </a:lnTo>
                  <a:lnTo>
                    <a:pt x="1755" y="105"/>
                  </a:lnTo>
                  <a:lnTo>
                    <a:pt x="1685" y="105"/>
                  </a:lnTo>
                  <a:lnTo>
                    <a:pt x="1667" y="150"/>
                  </a:lnTo>
                  <a:lnTo>
                    <a:pt x="1676" y="229"/>
                  </a:lnTo>
                  <a:lnTo>
                    <a:pt x="1597" y="185"/>
                  </a:lnTo>
                  <a:lnTo>
                    <a:pt x="1544" y="220"/>
                  </a:lnTo>
                  <a:lnTo>
                    <a:pt x="1446" y="220"/>
                  </a:lnTo>
                  <a:lnTo>
                    <a:pt x="1367" y="282"/>
                  </a:lnTo>
                  <a:lnTo>
                    <a:pt x="1288" y="282"/>
                  </a:lnTo>
                  <a:lnTo>
                    <a:pt x="1296" y="326"/>
                  </a:lnTo>
                  <a:lnTo>
                    <a:pt x="1208" y="344"/>
                  </a:lnTo>
                  <a:lnTo>
                    <a:pt x="1208" y="397"/>
                  </a:lnTo>
                  <a:lnTo>
                    <a:pt x="1164" y="432"/>
                  </a:lnTo>
                  <a:lnTo>
                    <a:pt x="1085" y="414"/>
                  </a:lnTo>
                  <a:lnTo>
                    <a:pt x="970" y="432"/>
                  </a:lnTo>
                  <a:lnTo>
                    <a:pt x="908" y="423"/>
                  </a:lnTo>
                  <a:lnTo>
                    <a:pt x="846" y="458"/>
                  </a:lnTo>
                  <a:lnTo>
                    <a:pt x="793" y="511"/>
                  </a:lnTo>
                  <a:lnTo>
                    <a:pt x="767" y="564"/>
                  </a:lnTo>
                  <a:lnTo>
                    <a:pt x="749" y="608"/>
                  </a:lnTo>
                  <a:lnTo>
                    <a:pt x="697" y="608"/>
                  </a:lnTo>
                  <a:lnTo>
                    <a:pt x="644" y="626"/>
                  </a:lnTo>
                  <a:lnTo>
                    <a:pt x="609" y="670"/>
                  </a:lnTo>
                  <a:lnTo>
                    <a:pt x="503" y="679"/>
                  </a:lnTo>
                  <a:lnTo>
                    <a:pt x="433" y="688"/>
                  </a:lnTo>
                  <a:lnTo>
                    <a:pt x="371" y="723"/>
                  </a:lnTo>
                  <a:lnTo>
                    <a:pt x="327" y="705"/>
                  </a:lnTo>
                  <a:lnTo>
                    <a:pt x="256" y="723"/>
                  </a:lnTo>
                  <a:lnTo>
                    <a:pt x="194" y="697"/>
                  </a:lnTo>
                  <a:lnTo>
                    <a:pt x="97" y="723"/>
                  </a:lnTo>
                  <a:lnTo>
                    <a:pt x="36" y="688"/>
                  </a:lnTo>
                  <a:lnTo>
                    <a:pt x="0" y="741"/>
                  </a:lnTo>
                  <a:lnTo>
                    <a:pt x="0" y="1517"/>
                  </a:lnTo>
                  <a:lnTo>
                    <a:pt x="9" y="1623"/>
                  </a:lnTo>
                  <a:lnTo>
                    <a:pt x="71" y="1650"/>
                  </a:lnTo>
                  <a:lnTo>
                    <a:pt x="106" y="1711"/>
                  </a:lnTo>
                  <a:lnTo>
                    <a:pt x="106" y="1764"/>
                  </a:lnTo>
                  <a:lnTo>
                    <a:pt x="168" y="1782"/>
                  </a:lnTo>
                  <a:lnTo>
                    <a:pt x="212" y="1808"/>
                  </a:lnTo>
                  <a:lnTo>
                    <a:pt x="230" y="1870"/>
                  </a:lnTo>
                  <a:lnTo>
                    <a:pt x="274" y="1888"/>
                  </a:lnTo>
                  <a:lnTo>
                    <a:pt x="283" y="1976"/>
                  </a:lnTo>
                  <a:lnTo>
                    <a:pt x="327" y="2029"/>
                  </a:lnTo>
                  <a:lnTo>
                    <a:pt x="406" y="2100"/>
                  </a:lnTo>
                  <a:lnTo>
                    <a:pt x="459" y="2135"/>
                  </a:lnTo>
                  <a:lnTo>
                    <a:pt x="539" y="2170"/>
                  </a:lnTo>
                  <a:lnTo>
                    <a:pt x="591" y="2232"/>
                  </a:lnTo>
                  <a:lnTo>
                    <a:pt x="644" y="2258"/>
                  </a:lnTo>
                  <a:lnTo>
                    <a:pt x="723" y="2276"/>
                  </a:lnTo>
                  <a:lnTo>
                    <a:pt x="793" y="2241"/>
                  </a:lnTo>
                  <a:lnTo>
                    <a:pt x="802" y="2188"/>
                  </a:lnTo>
                  <a:lnTo>
                    <a:pt x="846" y="2153"/>
                  </a:lnTo>
                  <a:lnTo>
                    <a:pt x="899" y="2144"/>
                  </a:lnTo>
                  <a:lnTo>
                    <a:pt x="935" y="2091"/>
                  </a:lnTo>
                  <a:lnTo>
                    <a:pt x="926" y="2029"/>
                  </a:lnTo>
                  <a:lnTo>
                    <a:pt x="979" y="1967"/>
                  </a:lnTo>
                  <a:lnTo>
                    <a:pt x="1023" y="1958"/>
                  </a:lnTo>
                  <a:lnTo>
                    <a:pt x="1067" y="2011"/>
                  </a:lnTo>
                  <a:lnTo>
                    <a:pt x="1111" y="1950"/>
                  </a:lnTo>
                  <a:lnTo>
                    <a:pt x="1173" y="1976"/>
                  </a:lnTo>
                  <a:lnTo>
                    <a:pt x="1244" y="2020"/>
                  </a:lnTo>
                  <a:lnTo>
                    <a:pt x="1349" y="2082"/>
                  </a:lnTo>
                  <a:lnTo>
                    <a:pt x="1402" y="2038"/>
                  </a:lnTo>
                  <a:lnTo>
                    <a:pt x="1473" y="2100"/>
                  </a:lnTo>
                  <a:lnTo>
                    <a:pt x="1499" y="2170"/>
                  </a:lnTo>
                  <a:lnTo>
                    <a:pt x="1526" y="2232"/>
                  </a:lnTo>
                  <a:lnTo>
                    <a:pt x="1579" y="2241"/>
                  </a:lnTo>
                  <a:lnTo>
                    <a:pt x="1614" y="2303"/>
                  </a:lnTo>
                  <a:lnTo>
                    <a:pt x="1614" y="2356"/>
                  </a:lnTo>
                  <a:lnTo>
                    <a:pt x="1658" y="2391"/>
                  </a:lnTo>
                  <a:lnTo>
                    <a:pt x="1694" y="2373"/>
                  </a:lnTo>
                  <a:lnTo>
                    <a:pt x="1720" y="2461"/>
                  </a:lnTo>
                  <a:lnTo>
                    <a:pt x="1764" y="2444"/>
                  </a:lnTo>
                  <a:lnTo>
                    <a:pt x="1817" y="2426"/>
                  </a:lnTo>
                  <a:lnTo>
                    <a:pt x="1879" y="2461"/>
                  </a:lnTo>
                  <a:lnTo>
                    <a:pt x="1914" y="2514"/>
                  </a:lnTo>
                  <a:lnTo>
                    <a:pt x="1976" y="2470"/>
                  </a:lnTo>
                  <a:lnTo>
                    <a:pt x="2241" y="2258"/>
                  </a:lnTo>
                  <a:lnTo>
                    <a:pt x="2232" y="2188"/>
                  </a:lnTo>
                  <a:lnTo>
                    <a:pt x="2294" y="2135"/>
                  </a:lnTo>
                  <a:lnTo>
                    <a:pt x="2347" y="2153"/>
                  </a:lnTo>
                  <a:lnTo>
                    <a:pt x="2408" y="2117"/>
                  </a:lnTo>
                  <a:lnTo>
                    <a:pt x="2444" y="2073"/>
                  </a:lnTo>
                  <a:lnTo>
                    <a:pt x="2453" y="2020"/>
                  </a:lnTo>
                  <a:lnTo>
                    <a:pt x="2479" y="1976"/>
                  </a:lnTo>
                  <a:lnTo>
                    <a:pt x="2550" y="1985"/>
                  </a:lnTo>
                  <a:lnTo>
                    <a:pt x="2523" y="1906"/>
                  </a:lnTo>
                  <a:lnTo>
                    <a:pt x="2514" y="1817"/>
                  </a:lnTo>
                  <a:lnTo>
                    <a:pt x="2550" y="1720"/>
                  </a:lnTo>
                  <a:lnTo>
                    <a:pt x="2558" y="1597"/>
                  </a:lnTo>
                  <a:lnTo>
                    <a:pt x="2558" y="1491"/>
                  </a:lnTo>
                  <a:lnTo>
                    <a:pt x="2523" y="1438"/>
                  </a:lnTo>
                  <a:lnTo>
                    <a:pt x="2505" y="1367"/>
                  </a:lnTo>
                  <a:lnTo>
                    <a:pt x="2558" y="1305"/>
                  </a:lnTo>
                  <a:lnTo>
                    <a:pt x="2638" y="1314"/>
                  </a:lnTo>
                  <a:lnTo>
                    <a:pt x="2708" y="1376"/>
                  </a:lnTo>
                  <a:lnTo>
                    <a:pt x="2806" y="1429"/>
                  </a:lnTo>
                  <a:lnTo>
                    <a:pt x="2858" y="1385"/>
                  </a:lnTo>
                  <a:lnTo>
                    <a:pt x="2885" y="1314"/>
                  </a:lnTo>
                  <a:lnTo>
                    <a:pt x="2956" y="1261"/>
                  </a:lnTo>
                  <a:lnTo>
                    <a:pt x="3044" y="1217"/>
                  </a:lnTo>
                  <a:lnTo>
                    <a:pt x="3132" y="1217"/>
                  </a:lnTo>
                  <a:lnTo>
                    <a:pt x="3185" y="1164"/>
                  </a:lnTo>
                  <a:lnTo>
                    <a:pt x="3229" y="1094"/>
                  </a:lnTo>
                  <a:lnTo>
                    <a:pt x="3326" y="1103"/>
                  </a:lnTo>
                  <a:lnTo>
                    <a:pt x="3406" y="1085"/>
                  </a:lnTo>
                  <a:lnTo>
                    <a:pt x="3467" y="1094"/>
                  </a:lnTo>
                  <a:lnTo>
                    <a:pt x="3529" y="1103"/>
                  </a:lnTo>
                  <a:lnTo>
                    <a:pt x="3609" y="1076"/>
                  </a:lnTo>
                  <a:lnTo>
                    <a:pt x="3662" y="1050"/>
                  </a:lnTo>
                  <a:lnTo>
                    <a:pt x="3741" y="1050"/>
                  </a:lnTo>
                  <a:lnTo>
                    <a:pt x="3794" y="1005"/>
                  </a:lnTo>
                  <a:lnTo>
                    <a:pt x="3856" y="988"/>
                  </a:lnTo>
                  <a:lnTo>
                    <a:pt x="3909" y="988"/>
                  </a:lnTo>
                  <a:lnTo>
                    <a:pt x="4015" y="970"/>
                  </a:lnTo>
                  <a:lnTo>
                    <a:pt x="4103" y="953"/>
                  </a:lnTo>
                  <a:lnTo>
                    <a:pt x="4129" y="908"/>
                  </a:lnTo>
                  <a:lnTo>
                    <a:pt x="4156" y="873"/>
                  </a:lnTo>
                  <a:lnTo>
                    <a:pt x="4191" y="820"/>
                  </a:lnTo>
                  <a:lnTo>
                    <a:pt x="4262" y="776"/>
                  </a:lnTo>
                  <a:lnTo>
                    <a:pt x="4297" y="723"/>
                  </a:lnTo>
                  <a:lnTo>
                    <a:pt x="4279" y="661"/>
                  </a:lnTo>
                  <a:lnTo>
                    <a:pt x="4235" y="644"/>
                  </a:lnTo>
                  <a:lnTo>
                    <a:pt x="4182" y="688"/>
                  </a:lnTo>
                  <a:lnTo>
                    <a:pt x="4129" y="670"/>
                  </a:lnTo>
                  <a:lnTo>
                    <a:pt x="4085" y="705"/>
                  </a:lnTo>
                  <a:lnTo>
                    <a:pt x="3997" y="697"/>
                  </a:lnTo>
                  <a:lnTo>
                    <a:pt x="3953" y="741"/>
                  </a:lnTo>
                  <a:lnTo>
                    <a:pt x="3803" y="679"/>
                  </a:lnTo>
                  <a:lnTo>
                    <a:pt x="3741" y="750"/>
                  </a:lnTo>
                  <a:lnTo>
                    <a:pt x="3697" y="697"/>
                  </a:lnTo>
                  <a:lnTo>
                    <a:pt x="3626" y="670"/>
                  </a:lnTo>
                  <a:lnTo>
                    <a:pt x="3564" y="670"/>
                  </a:lnTo>
                  <a:lnTo>
                    <a:pt x="3538" y="573"/>
                  </a:lnTo>
                  <a:lnTo>
                    <a:pt x="3503" y="520"/>
                  </a:lnTo>
                  <a:lnTo>
                    <a:pt x="3459" y="467"/>
                  </a:lnTo>
                  <a:lnTo>
                    <a:pt x="3406" y="423"/>
                  </a:lnTo>
                  <a:lnTo>
                    <a:pt x="3335" y="423"/>
                  </a:lnTo>
                  <a:lnTo>
                    <a:pt x="3282" y="388"/>
                  </a:lnTo>
                  <a:lnTo>
                    <a:pt x="3670" y="114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8" name="Freeform 29">
              <a:extLst>
                <a:ext uri="{FF2B5EF4-FFF2-40B4-BE49-F238E27FC236}">
                  <a16:creationId xmlns:a16="http://schemas.microsoft.com/office/drawing/2014/main" id="{B4C191F3-AEDC-4FCC-81E1-D0B77F802C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0212" y="4052887"/>
              <a:ext cx="1236663" cy="1262063"/>
            </a:xfrm>
            <a:custGeom>
              <a:avLst/>
              <a:gdLst>
                <a:gd name="T0" fmla="*/ 1086 w 3434"/>
                <a:gd name="T1" fmla="*/ 2233 h 3504"/>
                <a:gd name="T2" fmla="*/ 1271 w 3434"/>
                <a:gd name="T3" fmla="*/ 2294 h 3504"/>
                <a:gd name="T4" fmla="*/ 1368 w 3434"/>
                <a:gd name="T5" fmla="*/ 2497 h 3504"/>
                <a:gd name="T6" fmla="*/ 1562 w 3434"/>
                <a:gd name="T7" fmla="*/ 2577 h 3504"/>
                <a:gd name="T8" fmla="*/ 1862 w 3434"/>
                <a:gd name="T9" fmla="*/ 2647 h 3504"/>
                <a:gd name="T10" fmla="*/ 2092 w 3434"/>
                <a:gd name="T11" fmla="*/ 2691 h 3504"/>
                <a:gd name="T12" fmla="*/ 2109 w 3434"/>
                <a:gd name="T13" fmla="*/ 2797 h 3504"/>
                <a:gd name="T14" fmla="*/ 2162 w 3434"/>
                <a:gd name="T15" fmla="*/ 3009 h 3504"/>
                <a:gd name="T16" fmla="*/ 2206 w 3434"/>
                <a:gd name="T17" fmla="*/ 3168 h 3504"/>
                <a:gd name="T18" fmla="*/ 2215 w 3434"/>
                <a:gd name="T19" fmla="*/ 3300 h 3504"/>
                <a:gd name="T20" fmla="*/ 2365 w 3434"/>
                <a:gd name="T21" fmla="*/ 3309 h 3504"/>
                <a:gd name="T22" fmla="*/ 2471 w 3434"/>
                <a:gd name="T23" fmla="*/ 3247 h 3504"/>
                <a:gd name="T24" fmla="*/ 2577 w 3434"/>
                <a:gd name="T25" fmla="*/ 3371 h 3504"/>
                <a:gd name="T26" fmla="*/ 2736 w 3434"/>
                <a:gd name="T27" fmla="*/ 3318 h 3504"/>
                <a:gd name="T28" fmla="*/ 2824 w 3434"/>
                <a:gd name="T29" fmla="*/ 3424 h 3504"/>
                <a:gd name="T30" fmla="*/ 3062 w 3434"/>
                <a:gd name="T31" fmla="*/ 3450 h 3504"/>
                <a:gd name="T32" fmla="*/ 3124 w 3434"/>
                <a:gd name="T33" fmla="*/ 3247 h 3504"/>
                <a:gd name="T34" fmla="*/ 2957 w 3434"/>
                <a:gd name="T35" fmla="*/ 3088 h 3504"/>
                <a:gd name="T36" fmla="*/ 2948 w 3434"/>
                <a:gd name="T37" fmla="*/ 2885 h 3504"/>
                <a:gd name="T38" fmla="*/ 2842 w 3434"/>
                <a:gd name="T39" fmla="*/ 2700 h 3504"/>
                <a:gd name="T40" fmla="*/ 2542 w 3434"/>
                <a:gd name="T41" fmla="*/ 2577 h 3504"/>
                <a:gd name="T42" fmla="*/ 2392 w 3434"/>
                <a:gd name="T43" fmla="*/ 1650 h 3504"/>
                <a:gd name="T44" fmla="*/ 2683 w 3434"/>
                <a:gd name="T45" fmla="*/ 1606 h 3504"/>
                <a:gd name="T46" fmla="*/ 2948 w 3434"/>
                <a:gd name="T47" fmla="*/ 1483 h 3504"/>
                <a:gd name="T48" fmla="*/ 3212 w 3434"/>
                <a:gd name="T49" fmla="*/ 1500 h 3504"/>
                <a:gd name="T50" fmla="*/ 3433 w 3434"/>
                <a:gd name="T51" fmla="*/ 1509 h 3504"/>
                <a:gd name="T52" fmla="*/ 3380 w 3434"/>
                <a:gd name="T53" fmla="*/ 1306 h 3504"/>
                <a:gd name="T54" fmla="*/ 3345 w 3434"/>
                <a:gd name="T55" fmla="*/ 1138 h 3504"/>
                <a:gd name="T56" fmla="*/ 3089 w 3434"/>
                <a:gd name="T57" fmla="*/ 1103 h 3504"/>
                <a:gd name="T58" fmla="*/ 2895 w 3434"/>
                <a:gd name="T59" fmla="*/ 1041 h 3504"/>
                <a:gd name="T60" fmla="*/ 2692 w 3434"/>
                <a:gd name="T61" fmla="*/ 1041 h 3504"/>
                <a:gd name="T62" fmla="*/ 2551 w 3434"/>
                <a:gd name="T63" fmla="*/ 371 h 3504"/>
                <a:gd name="T64" fmla="*/ 2295 w 3434"/>
                <a:gd name="T65" fmla="*/ 282 h 3504"/>
                <a:gd name="T66" fmla="*/ 2242 w 3434"/>
                <a:gd name="T67" fmla="*/ 124 h 3504"/>
                <a:gd name="T68" fmla="*/ 2101 w 3434"/>
                <a:gd name="T69" fmla="*/ 97 h 3504"/>
                <a:gd name="T70" fmla="*/ 1827 w 3434"/>
                <a:gd name="T71" fmla="*/ 177 h 3504"/>
                <a:gd name="T72" fmla="*/ 1553 w 3434"/>
                <a:gd name="T73" fmla="*/ 221 h 3504"/>
                <a:gd name="T74" fmla="*/ 1271 w 3434"/>
                <a:gd name="T75" fmla="*/ 291 h 3504"/>
                <a:gd name="T76" fmla="*/ 971 w 3434"/>
                <a:gd name="T77" fmla="*/ 441 h 3504"/>
                <a:gd name="T78" fmla="*/ 724 w 3434"/>
                <a:gd name="T79" fmla="*/ 441 h 3504"/>
                <a:gd name="T80" fmla="*/ 644 w 3434"/>
                <a:gd name="T81" fmla="*/ 618 h 3504"/>
                <a:gd name="T82" fmla="*/ 609 w 3434"/>
                <a:gd name="T83" fmla="*/ 1033 h 3504"/>
                <a:gd name="T84" fmla="*/ 530 w 3434"/>
                <a:gd name="T85" fmla="*/ 1200 h 3504"/>
                <a:gd name="T86" fmla="*/ 318 w 3434"/>
                <a:gd name="T87" fmla="*/ 1315 h 3504"/>
                <a:gd name="T88" fmla="*/ 53 w 3434"/>
                <a:gd name="T89" fmla="*/ 1641 h 3504"/>
                <a:gd name="T90" fmla="*/ 168 w 3434"/>
                <a:gd name="T91" fmla="*/ 1791 h 3504"/>
                <a:gd name="T92" fmla="*/ 274 w 3434"/>
                <a:gd name="T93" fmla="*/ 1950 h 3504"/>
                <a:gd name="T94" fmla="*/ 433 w 3434"/>
                <a:gd name="T95" fmla="*/ 2038 h 3504"/>
                <a:gd name="T96" fmla="*/ 627 w 3434"/>
                <a:gd name="T97" fmla="*/ 2118 h 3504"/>
                <a:gd name="T98" fmla="*/ 786 w 3434"/>
                <a:gd name="T99" fmla="*/ 2118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34" h="3504">
                  <a:moveTo>
                    <a:pt x="918" y="2215"/>
                  </a:moveTo>
                  <a:lnTo>
                    <a:pt x="997" y="2206"/>
                  </a:lnTo>
                  <a:lnTo>
                    <a:pt x="1059" y="2188"/>
                  </a:lnTo>
                  <a:lnTo>
                    <a:pt x="1086" y="2233"/>
                  </a:lnTo>
                  <a:lnTo>
                    <a:pt x="1094" y="2277"/>
                  </a:lnTo>
                  <a:lnTo>
                    <a:pt x="1174" y="2294"/>
                  </a:lnTo>
                  <a:lnTo>
                    <a:pt x="1218" y="2321"/>
                  </a:lnTo>
                  <a:lnTo>
                    <a:pt x="1271" y="2294"/>
                  </a:lnTo>
                  <a:lnTo>
                    <a:pt x="1333" y="2356"/>
                  </a:lnTo>
                  <a:lnTo>
                    <a:pt x="1377" y="2400"/>
                  </a:lnTo>
                  <a:lnTo>
                    <a:pt x="1297" y="2444"/>
                  </a:lnTo>
                  <a:lnTo>
                    <a:pt x="1368" y="2497"/>
                  </a:lnTo>
                  <a:lnTo>
                    <a:pt x="1403" y="2524"/>
                  </a:lnTo>
                  <a:lnTo>
                    <a:pt x="1412" y="2594"/>
                  </a:lnTo>
                  <a:lnTo>
                    <a:pt x="1518" y="2621"/>
                  </a:lnTo>
                  <a:lnTo>
                    <a:pt x="1562" y="2577"/>
                  </a:lnTo>
                  <a:lnTo>
                    <a:pt x="1668" y="2630"/>
                  </a:lnTo>
                  <a:lnTo>
                    <a:pt x="1712" y="2612"/>
                  </a:lnTo>
                  <a:lnTo>
                    <a:pt x="1748" y="2638"/>
                  </a:lnTo>
                  <a:lnTo>
                    <a:pt x="1862" y="2647"/>
                  </a:lnTo>
                  <a:lnTo>
                    <a:pt x="1915" y="2718"/>
                  </a:lnTo>
                  <a:lnTo>
                    <a:pt x="1986" y="2744"/>
                  </a:lnTo>
                  <a:lnTo>
                    <a:pt x="2056" y="2753"/>
                  </a:lnTo>
                  <a:lnTo>
                    <a:pt x="2092" y="2691"/>
                  </a:lnTo>
                  <a:lnTo>
                    <a:pt x="2153" y="2691"/>
                  </a:lnTo>
                  <a:lnTo>
                    <a:pt x="2206" y="2709"/>
                  </a:lnTo>
                  <a:lnTo>
                    <a:pt x="2171" y="2753"/>
                  </a:lnTo>
                  <a:lnTo>
                    <a:pt x="2109" y="2797"/>
                  </a:lnTo>
                  <a:lnTo>
                    <a:pt x="2092" y="2868"/>
                  </a:lnTo>
                  <a:lnTo>
                    <a:pt x="2162" y="2859"/>
                  </a:lnTo>
                  <a:lnTo>
                    <a:pt x="2171" y="2938"/>
                  </a:lnTo>
                  <a:lnTo>
                    <a:pt x="2162" y="3009"/>
                  </a:lnTo>
                  <a:lnTo>
                    <a:pt x="2118" y="3027"/>
                  </a:lnTo>
                  <a:lnTo>
                    <a:pt x="2109" y="3071"/>
                  </a:lnTo>
                  <a:lnTo>
                    <a:pt x="2153" y="3124"/>
                  </a:lnTo>
                  <a:lnTo>
                    <a:pt x="2206" y="3168"/>
                  </a:lnTo>
                  <a:lnTo>
                    <a:pt x="2171" y="3230"/>
                  </a:lnTo>
                  <a:lnTo>
                    <a:pt x="2109" y="3256"/>
                  </a:lnTo>
                  <a:lnTo>
                    <a:pt x="2136" y="3300"/>
                  </a:lnTo>
                  <a:lnTo>
                    <a:pt x="2215" y="3300"/>
                  </a:lnTo>
                  <a:lnTo>
                    <a:pt x="2224" y="3362"/>
                  </a:lnTo>
                  <a:lnTo>
                    <a:pt x="2286" y="3406"/>
                  </a:lnTo>
                  <a:lnTo>
                    <a:pt x="2339" y="3362"/>
                  </a:lnTo>
                  <a:lnTo>
                    <a:pt x="2365" y="3309"/>
                  </a:lnTo>
                  <a:lnTo>
                    <a:pt x="2295" y="3291"/>
                  </a:lnTo>
                  <a:lnTo>
                    <a:pt x="2339" y="3256"/>
                  </a:lnTo>
                  <a:lnTo>
                    <a:pt x="2418" y="3256"/>
                  </a:lnTo>
                  <a:lnTo>
                    <a:pt x="2471" y="3247"/>
                  </a:lnTo>
                  <a:lnTo>
                    <a:pt x="2551" y="3238"/>
                  </a:lnTo>
                  <a:lnTo>
                    <a:pt x="2515" y="3291"/>
                  </a:lnTo>
                  <a:lnTo>
                    <a:pt x="2515" y="3353"/>
                  </a:lnTo>
                  <a:lnTo>
                    <a:pt x="2577" y="3371"/>
                  </a:lnTo>
                  <a:lnTo>
                    <a:pt x="2630" y="3344"/>
                  </a:lnTo>
                  <a:lnTo>
                    <a:pt x="2656" y="3309"/>
                  </a:lnTo>
                  <a:lnTo>
                    <a:pt x="2727" y="3380"/>
                  </a:lnTo>
                  <a:lnTo>
                    <a:pt x="2736" y="3318"/>
                  </a:lnTo>
                  <a:lnTo>
                    <a:pt x="2780" y="3291"/>
                  </a:lnTo>
                  <a:lnTo>
                    <a:pt x="2833" y="3336"/>
                  </a:lnTo>
                  <a:lnTo>
                    <a:pt x="2859" y="3388"/>
                  </a:lnTo>
                  <a:lnTo>
                    <a:pt x="2824" y="3424"/>
                  </a:lnTo>
                  <a:lnTo>
                    <a:pt x="2868" y="3503"/>
                  </a:lnTo>
                  <a:lnTo>
                    <a:pt x="2939" y="3433"/>
                  </a:lnTo>
                  <a:lnTo>
                    <a:pt x="3001" y="3468"/>
                  </a:lnTo>
                  <a:lnTo>
                    <a:pt x="3062" y="3450"/>
                  </a:lnTo>
                  <a:lnTo>
                    <a:pt x="3080" y="3380"/>
                  </a:lnTo>
                  <a:lnTo>
                    <a:pt x="3080" y="3336"/>
                  </a:lnTo>
                  <a:lnTo>
                    <a:pt x="3115" y="3300"/>
                  </a:lnTo>
                  <a:lnTo>
                    <a:pt x="3124" y="3247"/>
                  </a:lnTo>
                  <a:lnTo>
                    <a:pt x="3071" y="3212"/>
                  </a:lnTo>
                  <a:lnTo>
                    <a:pt x="2992" y="3185"/>
                  </a:lnTo>
                  <a:lnTo>
                    <a:pt x="3018" y="3141"/>
                  </a:lnTo>
                  <a:lnTo>
                    <a:pt x="2957" y="3088"/>
                  </a:lnTo>
                  <a:lnTo>
                    <a:pt x="2912" y="3035"/>
                  </a:lnTo>
                  <a:lnTo>
                    <a:pt x="2877" y="2974"/>
                  </a:lnTo>
                  <a:lnTo>
                    <a:pt x="2912" y="2938"/>
                  </a:lnTo>
                  <a:lnTo>
                    <a:pt x="2948" y="2885"/>
                  </a:lnTo>
                  <a:lnTo>
                    <a:pt x="2904" y="2859"/>
                  </a:lnTo>
                  <a:lnTo>
                    <a:pt x="2904" y="2797"/>
                  </a:lnTo>
                  <a:lnTo>
                    <a:pt x="2912" y="2727"/>
                  </a:lnTo>
                  <a:lnTo>
                    <a:pt x="2842" y="2700"/>
                  </a:lnTo>
                  <a:lnTo>
                    <a:pt x="2762" y="2665"/>
                  </a:lnTo>
                  <a:lnTo>
                    <a:pt x="2692" y="2621"/>
                  </a:lnTo>
                  <a:lnTo>
                    <a:pt x="2621" y="2585"/>
                  </a:lnTo>
                  <a:lnTo>
                    <a:pt x="2542" y="2577"/>
                  </a:lnTo>
                  <a:lnTo>
                    <a:pt x="2462" y="2515"/>
                  </a:lnTo>
                  <a:lnTo>
                    <a:pt x="2418" y="2435"/>
                  </a:lnTo>
                  <a:lnTo>
                    <a:pt x="2392" y="2365"/>
                  </a:lnTo>
                  <a:lnTo>
                    <a:pt x="2392" y="1650"/>
                  </a:lnTo>
                  <a:lnTo>
                    <a:pt x="2480" y="1633"/>
                  </a:lnTo>
                  <a:lnTo>
                    <a:pt x="2524" y="1597"/>
                  </a:lnTo>
                  <a:lnTo>
                    <a:pt x="2604" y="1615"/>
                  </a:lnTo>
                  <a:lnTo>
                    <a:pt x="2683" y="1606"/>
                  </a:lnTo>
                  <a:lnTo>
                    <a:pt x="2736" y="1562"/>
                  </a:lnTo>
                  <a:lnTo>
                    <a:pt x="2798" y="1518"/>
                  </a:lnTo>
                  <a:lnTo>
                    <a:pt x="2851" y="1544"/>
                  </a:lnTo>
                  <a:lnTo>
                    <a:pt x="2948" y="1483"/>
                  </a:lnTo>
                  <a:lnTo>
                    <a:pt x="2974" y="1447"/>
                  </a:lnTo>
                  <a:lnTo>
                    <a:pt x="3036" y="1456"/>
                  </a:lnTo>
                  <a:lnTo>
                    <a:pt x="3115" y="1500"/>
                  </a:lnTo>
                  <a:lnTo>
                    <a:pt x="3212" y="1500"/>
                  </a:lnTo>
                  <a:lnTo>
                    <a:pt x="3248" y="1535"/>
                  </a:lnTo>
                  <a:lnTo>
                    <a:pt x="3301" y="1553"/>
                  </a:lnTo>
                  <a:lnTo>
                    <a:pt x="3345" y="1509"/>
                  </a:lnTo>
                  <a:lnTo>
                    <a:pt x="3433" y="1509"/>
                  </a:lnTo>
                  <a:lnTo>
                    <a:pt x="3398" y="1447"/>
                  </a:lnTo>
                  <a:lnTo>
                    <a:pt x="3354" y="1403"/>
                  </a:lnTo>
                  <a:lnTo>
                    <a:pt x="3398" y="1368"/>
                  </a:lnTo>
                  <a:lnTo>
                    <a:pt x="3380" y="1306"/>
                  </a:lnTo>
                  <a:lnTo>
                    <a:pt x="3433" y="1280"/>
                  </a:lnTo>
                  <a:lnTo>
                    <a:pt x="3362" y="1244"/>
                  </a:lnTo>
                  <a:lnTo>
                    <a:pt x="3371" y="1191"/>
                  </a:lnTo>
                  <a:lnTo>
                    <a:pt x="3345" y="1138"/>
                  </a:lnTo>
                  <a:lnTo>
                    <a:pt x="3283" y="1094"/>
                  </a:lnTo>
                  <a:lnTo>
                    <a:pt x="3212" y="1077"/>
                  </a:lnTo>
                  <a:lnTo>
                    <a:pt x="3133" y="1041"/>
                  </a:lnTo>
                  <a:lnTo>
                    <a:pt x="3089" y="1103"/>
                  </a:lnTo>
                  <a:lnTo>
                    <a:pt x="3018" y="1059"/>
                  </a:lnTo>
                  <a:lnTo>
                    <a:pt x="2983" y="1094"/>
                  </a:lnTo>
                  <a:lnTo>
                    <a:pt x="2912" y="1094"/>
                  </a:lnTo>
                  <a:lnTo>
                    <a:pt x="2895" y="1041"/>
                  </a:lnTo>
                  <a:lnTo>
                    <a:pt x="2824" y="1041"/>
                  </a:lnTo>
                  <a:lnTo>
                    <a:pt x="2771" y="1077"/>
                  </a:lnTo>
                  <a:lnTo>
                    <a:pt x="2736" y="1033"/>
                  </a:lnTo>
                  <a:lnTo>
                    <a:pt x="2692" y="1041"/>
                  </a:lnTo>
                  <a:lnTo>
                    <a:pt x="2656" y="1077"/>
                  </a:lnTo>
                  <a:lnTo>
                    <a:pt x="2595" y="1085"/>
                  </a:lnTo>
                  <a:lnTo>
                    <a:pt x="2595" y="406"/>
                  </a:lnTo>
                  <a:lnTo>
                    <a:pt x="2551" y="371"/>
                  </a:lnTo>
                  <a:lnTo>
                    <a:pt x="2506" y="353"/>
                  </a:lnTo>
                  <a:lnTo>
                    <a:pt x="2409" y="362"/>
                  </a:lnTo>
                  <a:lnTo>
                    <a:pt x="2348" y="353"/>
                  </a:lnTo>
                  <a:lnTo>
                    <a:pt x="2295" y="282"/>
                  </a:lnTo>
                  <a:lnTo>
                    <a:pt x="2251" y="238"/>
                  </a:lnTo>
                  <a:lnTo>
                    <a:pt x="2189" y="212"/>
                  </a:lnTo>
                  <a:lnTo>
                    <a:pt x="2189" y="159"/>
                  </a:lnTo>
                  <a:lnTo>
                    <a:pt x="2242" y="124"/>
                  </a:lnTo>
                  <a:lnTo>
                    <a:pt x="2251" y="71"/>
                  </a:lnTo>
                  <a:lnTo>
                    <a:pt x="2242" y="0"/>
                  </a:lnTo>
                  <a:lnTo>
                    <a:pt x="2189" y="80"/>
                  </a:lnTo>
                  <a:lnTo>
                    <a:pt x="2101" y="97"/>
                  </a:lnTo>
                  <a:lnTo>
                    <a:pt x="1995" y="115"/>
                  </a:lnTo>
                  <a:lnTo>
                    <a:pt x="1942" y="115"/>
                  </a:lnTo>
                  <a:lnTo>
                    <a:pt x="1880" y="132"/>
                  </a:lnTo>
                  <a:lnTo>
                    <a:pt x="1827" y="177"/>
                  </a:lnTo>
                  <a:lnTo>
                    <a:pt x="1748" y="177"/>
                  </a:lnTo>
                  <a:lnTo>
                    <a:pt x="1695" y="203"/>
                  </a:lnTo>
                  <a:lnTo>
                    <a:pt x="1615" y="230"/>
                  </a:lnTo>
                  <a:lnTo>
                    <a:pt x="1553" y="221"/>
                  </a:lnTo>
                  <a:lnTo>
                    <a:pt x="1492" y="212"/>
                  </a:lnTo>
                  <a:lnTo>
                    <a:pt x="1412" y="230"/>
                  </a:lnTo>
                  <a:lnTo>
                    <a:pt x="1315" y="221"/>
                  </a:lnTo>
                  <a:lnTo>
                    <a:pt x="1271" y="291"/>
                  </a:lnTo>
                  <a:lnTo>
                    <a:pt x="1218" y="344"/>
                  </a:lnTo>
                  <a:lnTo>
                    <a:pt x="1130" y="344"/>
                  </a:lnTo>
                  <a:lnTo>
                    <a:pt x="1042" y="388"/>
                  </a:lnTo>
                  <a:lnTo>
                    <a:pt x="971" y="441"/>
                  </a:lnTo>
                  <a:lnTo>
                    <a:pt x="944" y="512"/>
                  </a:lnTo>
                  <a:lnTo>
                    <a:pt x="892" y="556"/>
                  </a:lnTo>
                  <a:lnTo>
                    <a:pt x="794" y="503"/>
                  </a:lnTo>
                  <a:lnTo>
                    <a:pt x="724" y="441"/>
                  </a:lnTo>
                  <a:lnTo>
                    <a:pt x="644" y="432"/>
                  </a:lnTo>
                  <a:lnTo>
                    <a:pt x="591" y="494"/>
                  </a:lnTo>
                  <a:lnTo>
                    <a:pt x="609" y="565"/>
                  </a:lnTo>
                  <a:lnTo>
                    <a:pt x="644" y="618"/>
                  </a:lnTo>
                  <a:lnTo>
                    <a:pt x="644" y="724"/>
                  </a:lnTo>
                  <a:lnTo>
                    <a:pt x="636" y="847"/>
                  </a:lnTo>
                  <a:lnTo>
                    <a:pt x="600" y="944"/>
                  </a:lnTo>
                  <a:lnTo>
                    <a:pt x="609" y="1033"/>
                  </a:lnTo>
                  <a:lnTo>
                    <a:pt x="636" y="1112"/>
                  </a:lnTo>
                  <a:lnTo>
                    <a:pt x="565" y="1103"/>
                  </a:lnTo>
                  <a:lnTo>
                    <a:pt x="539" y="1147"/>
                  </a:lnTo>
                  <a:lnTo>
                    <a:pt x="530" y="1200"/>
                  </a:lnTo>
                  <a:lnTo>
                    <a:pt x="494" y="1244"/>
                  </a:lnTo>
                  <a:lnTo>
                    <a:pt x="433" y="1280"/>
                  </a:lnTo>
                  <a:lnTo>
                    <a:pt x="380" y="1262"/>
                  </a:lnTo>
                  <a:lnTo>
                    <a:pt x="318" y="1315"/>
                  </a:lnTo>
                  <a:lnTo>
                    <a:pt x="327" y="1385"/>
                  </a:lnTo>
                  <a:lnTo>
                    <a:pt x="62" y="1597"/>
                  </a:lnTo>
                  <a:lnTo>
                    <a:pt x="0" y="1641"/>
                  </a:lnTo>
                  <a:lnTo>
                    <a:pt x="53" y="1641"/>
                  </a:lnTo>
                  <a:lnTo>
                    <a:pt x="62" y="1703"/>
                  </a:lnTo>
                  <a:lnTo>
                    <a:pt x="97" y="1738"/>
                  </a:lnTo>
                  <a:lnTo>
                    <a:pt x="141" y="1721"/>
                  </a:lnTo>
                  <a:lnTo>
                    <a:pt x="168" y="1791"/>
                  </a:lnTo>
                  <a:lnTo>
                    <a:pt x="168" y="1844"/>
                  </a:lnTo>
                  <a:lnTo>
                    <a:pt x="230" y="1827"/>
                  </a:lnTo>
                  <a:lnTo>
                    <a:pt x="256" y="1888"/>
                  </a:lnTo>
                  <a:lnTo>
                    <a:pt x="274" y="1950"/>
                  </a:lnTo>
                  <a:lnTo>
                    <a:pt x="327" y="1941"/>
                  </a:lnTo>
                  <a:lnTo>
                    <a:pt x="362" y="1985"/>
                  </a:lnTo>
                  <a:lnTo>
                    <a:pt x="406" y="1994"/>
                  </a:lnTo>
                  <a:lnTo>
                    <a:pt x="433" y="2038"/>
                  </a:lnTo>
                  <a:lnTo>
                    <a:pt x="477" y="2083"/>
                  </a:lnTo>
                  <a:lnTo>
                    <a:pt x="530" y="2109"/>
                  </a:lnTo>
                  <a:lnTo>
                    <a:pt x="583" y="2100"/>
                  </a:lnTo>
                  <a:lnTo>
                    <a:pt x="627" y="2118"/>
                  </a:lnTo>
                  <a:lnTo>
                    <a:pt x="662" y="2144"/>
                  </a:lnTo>
                  <a:lnTo>
                    <a:pt x="706" y="2118"/>
                  </a:lnTo>
                  <a:lnTo>
                    <a:pt x="741" y="2144"/>
                  </a:lnTo>
                  <a:lnTo>
                    <a:pt x="786" y="2118"/>
                  </a:lnTo>
                  <a:lnTo>
                    <a:pt x="839" y="2127"/>
                  </a:lnTo>
                  <a:lnTo>
                    <a:pt x="865" y="2171"/>
                  </a:lnTo>
                  <a:lnTo>
                    <a:pt x="918" y="2215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29" name="Freeform 30">
              <a:extLst>
                <a:ext uri="{FF2B5EF4-FFF2-40B4-BE49-F238E27FC236}">
                  <a16:creationId xmlns:a16="http://schemas.microsoft.com/office/drawing/2014/main" id="{3278FBEE-2766-4A49-A943-2CCCE3C49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8662" y="4833937"/>
              <a:ext cx="2109788" cy="1581150"/>
            </a:xfrm>
            <a:custGeom>
              <a:avLst/>
              <a:gdLst>
                <a:gd name="T0" fmla="*/ 803 w 5859"/>
                <a:gd name="T1" fmla="*/ 670 h 4394"/>
                <a:gd name="T2" fmla="*/ 1015 w 5859"/>
                <a:gd name="T3" fmla="*/ 759 h 4394"/>
                <a:gd name="T4" fmla="*/ 1332 w 5859"/>
                <a:gd name="T5" fmla="*/ 820 h 4394"/>
                <a:gd name="T6" fmla="*/ 1658 w 5859"/>
                <a:gd name="T7" fmla="*/ 785 h 4394"/>
                <a:gd name="T8" fmla="*/ 1949 w 5859"/>
                <a:gd name="T9" fmla="*/ 812 h 4394"/>
                <a:gd name="T10" fmla="*/ 2258 w 5859"/>
                <a:gd name="T11" fmla="*/ 794 h 4394"/>
                <a:gd name="T12" fmla="*/ 2532 w 5859"/>
                <a:gd name="T13" fmla="*/ 776 h 4394"/>
                <a:gd name="T14" fmla="*/ 2743 w 5859"/>
                <a:gd name="T15" fmla="*/ 520 h 4394"/>
                <a:gd name="T16" fmla="*/ 3052 w 5859"/>
                <a:gd name="T17" fmla="*/ 414 h 4394"/>
                <a:gd name="T18" fmla="*/ 3238 w 5859"/>
                <a:gd name="T19" fmla="*/ 150 h 4394"/>
                <a:gd name="T20" fmla="*/ 3564 w 5859"/>
                <a:gd name="T21" fmla="*/ 0 h 4394"/>
                <a:gd name="T22" fmla="*/ 3793 w 5859"/>
                <a:gd name="T23" fmla="*/ 106 h 4394"/>
                <a:gd name="T24" fmla="*/ 4076 w 5859"/>
                <a:gd name="T25" fmla="*/ 229 h 4394"/>
                <a:gd name="T26" fmla="*/ 4217 w 5859"/>
                <a:gd name="T27" fmla="*/ 450 h 4394"/>
                <a:gd name="T28" fmla="*/ 4561 w 5859"/>
                <a:gd name="T29" fmla="*/ 476 h 4394"/>
                <a:gd name="T30" fmla="*/ 4852 w 5859"/>
                <a:gd name="T31" fmla="*/ 520 h 4394"/>
                <a:gd name="T32" fmla="*/ 4861 w 5859"/>
                <a:gd name="T33" fmla="*/ 688 h 4394"/>
                <a:gd name="T34" fmla="*/ 4852 w 5859"/>
                <a:gd name="T35" fmla="*/ 953 h 4394"/>
                <a:gd name="T36" fmla="*/ 4914 w 5859"/>
                <a:gd name="T37" fmla="*/ 1129 h 4394"/>
                <a:gd name="T38" fmla="*/ 4994 w 5859"/>
                <a:gd name="T39" fmla="*/ 1120 h 4394"/>
                <a:gd name="T40" fmla="*/ 5214 w 5859"/>
                <a:gd name="T41" fmla="*/ 1120 h 4394"/>
                <a:gd name="T42" fmla="*/ 5426 w 5859"/>
                <a:gd name="T43" fmla="*/ 1209 h 4394"/>
                <a:gd name="T44" fmla="*/ 5523 w 5859"/>
                <a:gd name="T45" fmla="*/ 1253 h 4394"/>
                <a:gd name="T46" fmla="*/ 5779 w 5859"/>
                <a:gd name="T47" fmla="*/ 1209 h 4394"/>
                <a:gd name="T48" fmla="*/ 5814 w 5859"/>
                <a:gd name="T49" fmla="*/ 1367 h 4394"/>
                <a:gd name="T50" fmla="*/ 5250 w 5859"/>
                <a:gd name="T51" fmla="*/ 4393 h 4394"/>
                <a:gd name="T52" fmla="*/ 5100 w 5859"/>
                <a:gd name="T53" fmla="*/ 4146 h 4394"/>
                <a:gd name="T54" fmla="*/ 4861 w 5859"/>
                <a:gd name="T55" fmla="*/ 3961 h 4394"/>
                <a:gd name="T56" fmla="*/ 4508 w 5859"/>
                <a:gd name="T57" fmla="*/ 4014 h 4394"/>
                <a:gd name="T58" fmla="*/ 4994 w 5859"/>
                <a:gd name="T59" fmla="*/ 2866 h 4394"/>
                <a:gd name="T60" fmla="*/ 4817 w 5859"/>
                <a:gd name="T61" fmla="*/ 2743 h 4394"/>
                <a:gd name="T62" fmla="*/ 4658 w 5859"/>
                <a:gd name="T63" fmla="*/ 2619 h 4394"/>
                <a:gd name="T64" fmla="*/ 4455 w 5859"/>
                <a:gd name="T65" fmla="*/ 2593 h 4394"/>
                <a:gd name="T66" fmla="*/ 4226 w 5859"/>
                <a:gd name="T67" fmla="*/ 2452 h 4394"/>
                <a:gd name="T68" fmla="*/ 3952 w 5859"/>
                <a:gd name="T69" fmla="*/ 2469 h 4394"/>
                <a:gd name="T70" fmla="*/ 3732 w 5859"/>
                <a:gd name="T71" fmla="*/ 2575 h 4394"/>
                <a:gd name="T72" fmla="*/ 3467 w 5859"/>
                <a:gd name="T73" fmla="*/ 2593 h 4394"/>
                <a:gd name="T74" fmla="*/ 3193 w 5859"/>
                <a:gd name="T75" fmla="*/ 2381 h 4394"/>
                <a:gd name="T76" fmla="*/ 2982 w 5859"/>
                <a:gd name="T77" fmla="*/ 2566 h 4394"/>
                <a:gd name="T78" fmla="*/ 2690 w 5859"/>
                <a:gd name="T79" fmla="*/ 2716 h 4394"/>
                <a:gd name="T80" fmla="*/ 2346 w 5859"/>
                <a:gd name="T81" fmla="*/ 2708 h 4394"/>
                <a:gd name="T82" fmla="*/ 2073 w 5859"/>
                <a:gd name="T83" fmla="*/ 2769 h 4394"/>
                <a:gd name="T84" fmla="*/ 1764 w 5859"/>
                <a:gd name="T85" fmla="*/ 2725 h 4394"/>
                <a:gd name="T86" fmla="*/ 1526 w 5859"/>
                <a:gd name="T87" fmla="*/ 2611 h 4394"/>
                <a:gd name="T88" fmla="*/ 1578 w 5859"/>
                <a:gd name="T89" fmla="*/ 2399 h 4394"/>
                <a:gd name="T90" fmla="*/ 1517 w 5859"/>
                <a:gd name="T91" fmla="*/ 2187 h 4394"/>
                <a:gd name="T92" fmla="*/ 1368 w 5859"/>
                <a:gd name="T93" fmla="*/ 2108 h 4394"/>
                <a:gd name="T94" fmla="*/ 1094 w 5859"/>
                <a:gd name="T95" fmla="*/ 2072 h 4394"/>
                <a:gd name="T96" fmla="*/ 1121 w 5859"/>
                <a:gd name="T97" fmla="*/ 1843 h 4394"/>
                <a:gd name="T98" fmla="*/ 971 w 5859"/>
                <a:gd name="T99" fmla="*/ 1649 h 4394"/>
                <a:gd name="T100" fmla="*/ 582 w 5859"/>
                <a:gd name="T101" fmla="*/ 1473 h 4394"/>
                <a:gd name="T102" fmla="*/ 326 w 5859"/>
                <a:gd name="T103" fmla="*/ 1350 h 4394"/>
                <a:gd name="T104" fmla="*/ 123 w 5859"/>
                <a:gd name="T105" fmla="*/ 1209 h 4394"/>
                <a:gd name="T106" fmla="*/ 62 w 5859"/>
                <a:gd name="T107" fmla="*/ 997 h 4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59" h="4394">
                  <a:moveTo>
                    <a:pt x="0" y="856"/>
                  </a:moveTo>
                  <a:lnTo>
                    <a:pt x="600" y="662"/>
                  </a:lnTo>
                  <a:lnTo>
                    <a:pt x="688" y="679"/>
                  </a:lnTo>
                  <a:lnTo>
                    <a:pt x="741" y="653"/>
                  </a:lnTo>
                  <a:lnTo>
                    <a:pt x="803" y="670"/>
                  </a:lnTo>
                  <a:lnTo>
                    <a:pt x="865" y="670"/>
                  </a:lnTo>
                  <a:lnTo>
                    <a:pt x="865" y="714"/>
                  </a:lnTo>
                  <a:lnTo>
                    <a:pt x="953" y="714"/>
                  </a:lnTo>
                  <a:lnTo>
                    <a:pt x="953" y="785"/>
                  </a:lnTo>
                  <a:lnTo>
                    <a:pt x="1015" y="759"/>
                  </a:lnTo>
                  <a:lnTo>
                    <a:pt x="1068" y="803"/>
                  </a:lnTo>
                  <a:lnTo>
                    <a:pt x="1129" y="785"/>
                  </a:lnTo>
                  <a:lnTo>
                    <a:pt x="1209" y="759"/>
                  </a:lnTo>
                  <a:lnTo>
                    <a:pt x="1262" y="794"/>
                  </a:lnTo>
                  <a:lnTo>
                    <a:pt x="1332" y="820"/>
                  </a:lnTo>
                  <a:lnTo>
                    <a:pt x="1421" y="873"/>
                  </a:lnTo>
                  <a:lnTo>
                    <a:pt x="1508" y="847"/>
                  </a:lnTo>
                  <a:lnTo>
                    <a:pt x="1552" y="803"/>
                  </a:lnTo>
                  <a:lnTo>
                    <a:pt x="1587" y="759"/>
                  </a:lnTo>
                  <a:lnTo>
                    <a:pt x="1658" y="785"/>
                  </a:lnTo>
                  <a:lnTo>
                    <a:pt x="1720" y="838"/>
                  </a:lnTo>
                  <a:lnTo>
                    <a:pt x="1790" y="864"/>
                  </a:lnTo>
                  <a:lnTo>
                    <a:pt x="1843" y="847"/>
                  </a:lnTo>
                  <a:lnTo>
                    <a:pt x="1887" y="794"/>
                  </a:lnTo>
                  <a:lnTo>
                    <a:pt x="1949" y="812"/>
                  </a:lnTo>
                  <a:lnTo>
                    <a:pt x="2029" y="856"/>
                  </a:lnTo>
                  <a:lnTo>
                    <a:pt x="2099" y="917"/>
                  </a:lnTo>
                  <a:lnTo>
                    <a:pt x="2161" y="926"/>
                  </a:lnTo>
                  <a:lnTo>
                    <a:pt x="2214" y="864"/>
                  </a:lnTo>
                  <a:lnTo>
                    <a:pt x="2258" y="794"/>
                  </a:lnTo>
                  <a:lnTo>
                    <a:pt x="2302" y="776"/>
                  </a:lnTo>
                  <a:lnTo>
                    <a:pt x="2355" y="829"/>
                  </a:lnTo>
                  <a:lnTo>
                    <a:pt x="2408" y="847"/>
                  </a:lnTo>
                  <a:lnTo>
                    <a:pt x="2479" y="856"/>
                  </a:lnTo>
                  <a:lnTo>
                    <a:pt x="2532" y="776"/>
                  </a:lnTo>
                  <a:lnTo>
                    <a:pt x="2576" y="714"/>
                  </a:lnTo>
                  <a:lnTo>
                    <a:pt x="2584" y="644"/>
                  </a:lnTo>
                  <a:lnTo>
                    <a:pt x="2611" y="573"/>
                  </a:lnTo>
                  <a:lnTo>
                    <a:pt x="2682" y="538"/>
                  </a:lnTo>
                  <a:lnTo>
                    <a:pt x="2743" y="520"/>
                  </a:lnTo>
                  <a:lnTo>
                    <a:pt x="2761" y="450"/>
                  </a:lnTo>
                  <a:lnTo>
                    <a:pt x="2796" y="406"/>
                  </a:lnTo>
                  <a:lnTo>
                    <a:pt x="2885" y="432"/>
                  </a:lnTo>
                  <a:lnTo>
                    <a:pt x="2964" y="450"/>
                  </a:lnTo>
                  <a:lnTo>
                    <a:pt x="3052" y="414"/>
                  </a:lnTo>
                  <a:lnTo>
                    <a:pt x="3079" y="335"/>
                  </a:lnTo>
                  <a:lnTo>
                    <a:pt x="3105" y="273"/>
                  </a:lnTo>
                  <a:lnTo>
                    <a:pt x="3149" y="238"/>
                  </a:lnTo>
                  <a:lnTo>
                    <a:pt x="3211" y="212"/>
                  </a:lnTo>
                  <a:lnTo>
                    <a:pt x="3238" y="150"/>
                  </a:lnTo>
                  <a:lnTo>
                    <a:pt x="3264" y="123"/>
                  </a:lnTo>
                  <a:lnTo>
                    <a:pt x="3352" y="97"/>
                  </a:lnTo>
                  <a:lnTo>
                    <a:pt x="3485" y="97"/>
                  </a:lnTo>
                  <a:lnTo>
                    <a:pt x="3555" y="70"/>
                  </a:lnTo>
                  <a:lnTo>
                    <a:pt x="3564" y="0"/>
                  </a:lnTo>
                  <a:lnTo>
                    <a:pt x="3617" y="44"/>
                  </a:lnTo>
                  <a:lnTo>
                    <a:pt x="3696" y="35"/>
                  </a:lnTo>
                  <a:lnTo>
                    <a:pt x="3758" y="17"/>
                  </a:lnTo>
                  <a:lnTo>
                    <a:pt x="3785" y="62"/>
                  </a:lnTo>
                  <a:lnTo>
                    <a:pt x="3793" y="106"/>
                  </a:lnTo>
                  <a:lnTo>
                    <a:pt x="3873" y="123"/>
                  </a:lnTo>
                  <a:lnTo>
                    <a:pt x="3917" y="150"/>
                  </a:lnTo>
                  <a:lnTo>
                    <a:pt x="3970" y="123"/>
                  </a:lnTo>
                  <a:lnTo>
                    <a:pt x="4032" y="185"/>
                  </a:lnTo>
                  <a:lnTo>
                    <a:pt x="4076" y="229"/>
                  </a:lnTo>
                  <a:lnTo>
                    <a:pt x="3996" y="273"/>
                  </a:lnTo>
                  <a:lnTo>
                    <a:pt x="4067" y="326"/>
                  </a:lnTo>
                  <a:lnTo>
                    <a:pt x="4102" y="353"/>
                  </a:lnTo>
                  <a:lnTo>
                    <a:pt x="4111" y="423"/>
                  </a:lnTo>
                  <a:lnTo>
                    <a:pt x="4217" y="450"/>
                  </a:lnTo>
                  <a:lnTo>
                    <a:pt x="4261" y="406"/>
                  </a:lnTo>
                  <a:lnTo>
                    <a:pt x="4367" y="459"/>
                  </a:lnTo>
                  <a:lnTo>
                    <a:pt x="4411" y="441"/>
                  </a:lnTo>
                  <a:lnTo>
                    <a:pt x="4447" y="467"/>
                  </a:lnTo>
                  <a:lnTo>
                    <a:pt x="4561" y="476"/>
                  </a:lnTo>
                  <a:lnTo>
                    <a:pt x="4614" y="547"/>
                  </a:lnTo>
                  <a:lnTo>
                    <a:pt x="4685" y="573"/>
                  </a:lnTo>
                  <a:lnTo>
                    <a:pt x="4755" y="582"/>
                  </a:lnTo>
                  <a:lnTo>
                    <a:pt x="4791" y="520"/>
                  </a:lnTo>
                  <a:lnTo>
                    <a:pt x="4852" y="520"/>
                  </a:lnTo>
                  <a:lnTo>
                    <a:pt x="4905" y="538"/>
                  </a:lnTo>
                  <a:lnTo>
                    <a:pt x="4870" y="582"/>
                  </a:lnTo>
                  <a:lnTo>
                    <a:pt x="4808" y="626"/>
                  </a:lnTo>
                  <a:lnTo>
                    <a:pt x="4791" y="697"/>
                  </a:lnTo>
                  <a:lnTo>
                    <a:pt x="4861" y="688"/>
                  </a:lnTo>
                  <a:lnTo>
                    <a:pt x="4870" y="767"/>
                  </a:lnTo>
                  <a:lnTo>
                    <a:pt x="4861" y="838"/>
                  </a:lnTo>
                  <a:lnTo>
                    <a:pt x="4817" y="856"/>
                  </a:lnTo>
                  <a:lnTo>
                    <a:pt x="4808" y="900"/>
                  </a:lnTo>
                  <a:lnTo>
                    <a:pt x="4852" y="953"/>
                  </a:lnTo>
                  <a:lnTo>
                    <a:pt x="4905" y="997"/>
                  </a:lnTo>
                  <a:lnTo>
                    <a:pt x="4870" y="1059"/>
                  </a:lnTo>
                  <a:lnTo>
                    <a:pt x="4808" y="1085"/>
                  </a:lnTo>
                  <a:lnTo>
                    <a:pt x="4835" y="1129"/>
                  </a:lnTo>
                  <a:lnTo>
                    <a:pt x="4914" y="1129"/>
                  </a:lnTo>
                  <a:lnTo>
                    <a:pt x="4923" y="1191"/>
                  </a:lnTo>
                  <a:lnTo>
                    <a:pt x="4985" y="1235"/>
                  </a:lnTo>
                  <a:lnTo>
                    <a:pt x="5038" y="1191"/>
                  </a:lnTo>
                  <a:lnTo>
                    <a:pt x="5064" y="1138"/>
                  </a:lnTo>
                  <a:lnTo>
                    <a:pt x="4994" y="1120"/>
                  </a:lnTo>
                  <a:lnTo>
                    <a:pt x="5038" y="1085"/>
                  </a:lnTo>
                  <a:lnTo>
                    <a:pt x="5117" y="1085"/>
                  </a:lnTo>
                  <a:lnTo>
                    <a:pt x="5170" y="1076"/>
                  </a:lnTo>
                  <a:lnTo>
                    <a:pt x="5250" y="1067"/>
                  </a:lnTo>
                  <a:lnTo>
                    <a:pt x="5214" y="1120"/>
                  </a:lnTo>
                  <a:lnTo>
                    <a:pt x="5214" y="1182"/>
                  </a:lnTo>
                  <a:lnTo>
                    <a:pt x="5276" y="1200"/>
                  </a:lnTo>
                  <a:lnTo>
                    <a:pt x="5329" y="1173"/>
                  </a:lnTo>
                  <a:lnTo>
                    <a:pt x="5355" y="1138"/>
                  </a:lnTo>
                  <a:lnTo>
                    <a:pt x="5426" y="1209"/>
                  </a:lnTo>
                  <a:lnTo>
                    <a:pt x="5435" y="1147"/>
                  </a:lnTo>
                  <a:lnTo>
                    <a:pt x="5479" y="1120"/>
                  </a:lnTo>
                  <a:lnTo>
                    <a:pt x="5532" y="1165"/>
                  </a:lnTo>
                  <a:lnTo>
                    <a:pt x="5558" y="1217"/>
                  </a:lnTo>
                  <a:lnTo>
                    <a:pt x="5523" y="1253"/>
                  </a:lnTo>
                  <a:lnTo>
                    <a:pt x="5567" y="1332"/>
                  </a:lnTo>
                  <a:lnTo>
                    <a:pt x="5638" y="1262"/>
                  </a:lnTo>
                  <a:lnTo>
                    <a:pt x="5700" y="1297"/>
                  </a:lnTo>
                  <a:lnTo>
                    <a:pt x="5761" y="1279"/>
                  </a:lnTo>
                  <a:lnTo>
                    <a:pt x="5779" y="1209"/>
                  </a:lnTo>
                  <a:lnTo>
                    <a:pt x="5779" y="1165"/>
                  </a:lnTo>
                  <a:lnTo>
                    <a:pt x="5814" y="1129"/>
                  </a:lnTo>
                  <a:lnTo>
                    <a:pt x="5858" y="1182"/>
                  </a:lnTo>
                  <a:lnTo>
                    <a:pt x="5823" y="1279"/>
                  </a:lnTo>
                  <a:lnTo>
                    <a:pt x="5814" y="1367"/>
                  </a:lnTo>
                  <a:lnTo>
                    <a:pt x="5841" y="1429"/>
                  </a:lnTo>
                  <a:lnTo>
                    <a:pt x="5814" y="1500"/>
                  </a:lnTo>
                  <a:lnTo>
                    <a:pt x="5788" y="1587"/>
                  </a:lnTo>
                  <a:lnTo>
                    <a:pt x="5797" y="1640"/>
                  </a:lnTo>
                  <a:lnTo>
                    <a:pt x="5250" y="4393"/>
                  </a:lnTo>
                  <a:lnTo>
                    <a:pt x="5197" y="4358"/>
                  </a:lnTo>
                  <a:lnTo>
                    <a:pt x="5170" y="4287"/>
                  </a:lnTo>
                  <a:lnTo>
                    <a:pt x="5117" y="4261"/>
                  </a:lnTo>
                  <a:lnTo>
                    <a:pt x="5100" y="4208"/>
                  </a:lnTo>
                  <a:lnTo>
                    <a:pt x="5100" y="4146"/>
                  </a:lnTo>
                  <a:lnTo>
                    <a:pt x="5064" y="4102"/>
                  </a:lnTo>
                  <a:lnTo>
                    <a:pt x="4985" y="4084"/>
                  </a:lnTo>
                  <a:lnTo>
                    <a:pt x="4941" y="4058"/>
                  </a:lnTo>
                  <a:lnTo>
                    <a:pt x="4888" y="4005"/>
                  </a:lnTo>
                  <a:lnTo>
                    <a:pt x="4861" y="3961"/>
                  </a:lnTo>
                  <a:lnTo>
                    <a:pt x="4782" y="3934"/>
                  </a:lnTo>
                  <a:lnTo>
                    <a:pt x="4729" y="3987"/>
                  </a:lnTo>
                  <a:lnTo>
                    <a:pt x="4676" y="4040"/>
                  </a:lnTo>
                  <a:lnTo>
                    <a:pt x="4579" y="4014"/>
                  </a:lnTo>
                  <a:lnTo>
                    <a:pt x="4508" y="4014"/>
                  </a:lnTo>
                  <a:lnTo>
                    <a:pt x="4411" y="4022"/>
                  </a:lnTo>
                  <a:lnTo>
                    <a:pt x="4341" y="4005"/>
                  </a:lnTo>
                  <a:lnTo>
                    <a:pt x="5108" y="2911"/>
                  </a:lnTo>
                  <a:lnTo>
                    <a:pt x="5082" y="2805"/>
                  </a:lnTo>
                  <a:lnTo>
                    <a:pt x="4994" y="2866"/>
                  </a:lnTo>
                  <a:lnTo>
                    <a:pt x="4994" y="2796"/>
                  </a:lnTo>
                  <a:lnTo>
                    <a:pt x="4932" y="2805"/>
                  </a:lnTo>
                  <a:lnTo>
                    <a:pt x="4923" y="2752"/>
                  </a:lnTo>
                  <a:lnTo>
                    <a:pt x="4905" y="2699"/>
                  </a:lnTo>
                  <a:lnTo>
                    <a:pt x="4817" y="2743"/>
                  </a:lnTo>
                  <a:lnTo>
                    <a:pt x="4764" y="2725"/>
                  </a:lnTo>
                  <a:lnTo>
                    <a:pt x="4817" y="2681"/>
                  </a:lnTo>
                  <a:lnTo>
                    <a:pt x="4764" y="2664"/>
                  </a:lnTo>
                  <a:lnTo>
                    <a:pt x="4702" y="2690"/>
                  </a:lnTo>
                  <a:lnTo>
                    <a:pt x="4658" y="2619"/>
                  </a:lnTo>
                  <a:lnTo>
                    <a:pt x="4614" y="2646"/>
                  </a:lnTo>
                  <a:lnTo>
                    <a:pt x="4552" y="2602"/>
                  </a:lnTo>
                  <a:lnTo>
                    <a:pt x="4535" y="2664"/>
                  </a:lnTo>
                  <a:lnTo>
                    <a:pt x="4464" y="2655"/>
                  </a:lnTo>
                  <a:lnTo>
                    <a:pt x="4455" y="2593"/>
                  </a:lnTo>
                  <a:lnTo>
                    <a:pt x="4429" y="2540"/>
                  </a:lnTo>
                  <a:lnTo>
                    <a:pt x="4349" y="2531"/>
                  </a:lnTo>
                  <a:lnTo>
                    <a:pt x="4296" y="2487"/>
                  </a:lnTo>
                  <a:lnTo>
                    <a:pt x="4235" y="2496"/>
                  </a:lnTo>
                  <a:lnTo>
                    <a:pt x="4226" y="2452"/>
                  </a:lnTo>
                  <a:lnTo>
                    <a:pt x="4164" y="2408"/>
                  </a:lnTo>
                  <a:lnTo>
                    <a:pt x="4102" y="2434"/>
                  </a:lnTo>
                  <a:lnTo>
                    <a:pt x="4032" y="2399"/>
                  </a:lnTo>
                  <a:lnTo>
                    <a:pt x="4041" y="2487"/>
                  </a:lnTo>
                  <a:lnTo>
                    <a:pt x="3952" y="2469"/>
                  </a:lnTo>
                  <a:lnTo>
                    <a:pt x="3882" y="2461"/>
                  </a:lnTo>
                  <a:lnTo>
                    <a:pt x="3873" y="2514"/>
                  </a:lnTo>
                  <a:lnTo>
                    <a:pt x="3846" y="2575"/>
                  </a:lnTo>
                  <a:lnTo>
                    <a:pt x="3776" y="2593"/>
                  </a:lnTo>
                  <a:lnTo>
                    <a:pt x="3732" y="2575"/>
                  </a:lnTo>
                  <a:lnTo>
                    <a:pt x="3652" y="2602"/>
                  </a:lnTo>
                  <a:lnTo>
                    <a:pt x="3599" y="2611"/>
                  </a:lnTo>
                  <a:lnTo>
                    <a:pt x="3538" y="2558"/>
                  </a:lnTo>
                  <a:lnTo>
                    <a:pt x="3502" y="2487"/>
                  </a:lnTo>
                  <a:lnTo>
                    <a:pt x="3467" y="2593"/>
                  </a:lnTo>
                  <a:lnTo>
                    <a:pt x="3440" y="2478"/>
                  </a:lnTo>
                  <a:lnTo>
                    <a:pt x="3352" y="2461"/>
                  </a:lnTo>
                  <a:lnTo>
                    <a:pt x="3308" y="2434"/>
                  </a:lnTo>
                  <a:lnTo>
                    <a:pt x="3202" y="2452"/>
                  </a:lnTo>
                  <a:lnTo>
                    <a:pt x="3193" y="2381"/>
                  </a:lnTo>
                  <a:lnTo>
                    <a:pt x="3132" y="2408"/>
                  </a:lnTo>
                  <a:lnTo>
                    <a:pt x="3070" y="2425"/>
                  </a:lnTo>
                  <a:lnTo>
                    <a:pt x="3043" y="2496"/>
                  </a:lnTo>
                  <a:lnTo>
                    <a:pt x="3035" y="2549"/>
                  </a:lnTo>
                  <a:lnTo>
                    <a:pt x="2982" y="2566"/>
                  </a:lnTo>
                  <a:lnTo>
                    <a:pt x="2973" y="2611"/>
                  </a:lnTo>
                  <a:lnTo>
                    <a:pt x="2902" y="2611"/>
                  </a:lnTo>
                  <a:lnTo>
                    <a:pt x="2814" y="2593"/>
                  </a:lnTo>
                  <a:lnTo>
                    <a:pt x="2752" y="2646"/>
                  </a:lnTo>
                  <a:lnTo>
                    <a:pt x="2690" y="2716"/>
                  </a:lnTo>
                  <a:lnTo>
                    <a:pt x="2637" y="2708"/>
                  </a:lnTo>
                  <a:lnTo>
                    <a:pt x="2567" y="2734"/>
                  </a:lnTo>
                  <a:lnTo>
                    <a:pt x="2496" y="2752"/>
                  </a:lnTo>
                  <a:lnTo>
                    <a:pt x="2434" y="2716"/>
                  </a:lnTo>
                  <a:lnTo>
                    <a:pt x="2346" y="2708"/>
                  </a:lnTo>
                  <a:lnTo>
                    <a:pt x="2267" y="2725"/>
                  </a:lnTo>
                  <a:lnTo>
                    <a:pt x="2205" y="2699"/>
                  </a:lnTo>
                  <a:lnTo>
                    <a:pt x="2152" y="2672"/>
                  </a:lnTo>
                  <a:lnTo>
                    <a:pt x="2117" y="2725"/>
                  </a:lnTo>
                  <a:lnTo>
                    <a:pt x="2073" y="2769"/>
                  </a:lnTo>
                  <a:lnTo>
                    <a:pt x="2037" y="2699"/>
                  </a:lnTo>
                  <a:lnTo>
                    <a:pt x="2011" y="2752"/>
                  </a:lnTo>
                  <a:lnTo>
                    <a:pt x="1896" y="2761"/>
                  </a:lnTo>
                  <a:lnTo>
                    <a:pt x="1799" y="2778"/>
                  </a:lnTo>
                  <a:lnTo>
                    <a:pt x="1764" y="2725"/>
                  </a:lnTo>
                  <a:lnTo>
                    <a:pt x="1764" y="2690"/>
                  </a:lnTo>
                  <a:lnTo>
                    <a:pt x="1711" y="2672"/>
                  </a:lnTo>
                  <a:lnTo>
                    <a:pt x="1631" y="2672"/>
                  </a:lnTo>
                  <a:lnTo>
                    <a:pt x="1552" y="2646"/>
                  </a:lnTo>
                  <a:lnTo>
                    <a:pt x="1526" y="2611"/>
                  </a:lnTo>
                  <a:lnTo>
                    <a:pt x="1491" y="2540"/>
                  </a:lnTo>
                  <a:lnTo>
                    <a:pt x="1543" y="2522"/>
                  </a:lnTo>
                  <a:lnTo>
                    <a:pt x="1570" y="2478"/>
                  </a:lnTo>
                  <a:lnTo>
                    <a:pt x="1623" y="2443"/>
                  </a:lnTo>
                  <a:lnTo>
                    <a:pt x="1578" y="2399"/>
                  </a:lnTo>
                  <a:lnTo>
                    <a:pt x="1614" y="2372"/>
                  </a:lnTo>
                  <a:lnTo>
                    <a:pt x="1561" y="2319"/>
                  </a:lnTo>
                  <a:lnTo>
                    <a:pt x="1570" y="2258"/>
                  </a:lnTo>
                  <a:lnTo>
                    <a:pt x="1570" y="2205"/>
                  </a:lnTo>
                  <a:lnTo>
                    <a:pt x="1517" y="2187"/>
                  </a:lnTo>
                  <a:lnTo>
                    <a:pt x="1517" y="2134"/>
                  </a:lnTo>
                  <a:lnTo>
                    <a:pt x="1456" y="2143"/>
                  </a:lnTo>
                  <a:lnTo>
                    <a:pt x="1447" y="2081"/>
                  </a:lnTo>
                  <a:lnTo>
                    <a:pt x="1421" y="2134"/>
                  </a:lnTo>
                  <a:lnTo>
                    <a:pt x="1368" y="2108"/>
                  </a:lnTo>
                  <a:lnTo>
                    <a:pt x="1324" y="2143"/>
                  </a:lnTo>
                  <a:lnTo>
                    <a:pt x="1244" y="2143"/>
                  </a:lnTo>
                  <a:lnTo>
                    <a:pt x="1191" y="2125"/>
                  </a:lnTo>
                  <a:lnTo>
                    <a:pt x="1147" y="2072"/>
                  </a:lnTo>
                  <a:lnTo>
                    <a:pt x="1094" y="2072"/>
                  </a:lnTo>
                  <a:lnTo>
                    <a:pt x="1050" y="2019"/>
                  </a:lnTo>
                  <a:lnTo>
                    <a:pt x="1068" y="1958"/>
                  </a:lnTo>
                  <a:lnTo>
                    <a:pt x="1138" y="1914"/>
                  </a:lnTo>
                  <a:lnTo>
                    <a:pt x="1076" y="1896"/>
                  </a:lnTo>
                  <a:lnTo>
                    <a:pt x="1121" y="1843"/>
                  </a:lnTo>
                  <a:lnTo>
                    <a:pt x="1059" y="1808"/>
                  </a:lnTo>
                  <a:lnTo>
                    <a:pt x="1015" y="1772"/>
                  </a:lnTo>
                  <a:lnTo>
                    <a:pt x="1032" y="1737"/>
                  </a:lnTo>
                  <a:lnTo>
                    <a:pt x="979" y="1702"/>
                  </a:lnTo>
                  <a:lnTo>
                    <a:pt x="971" y="1649"/>
                  </a:lnTo>
                  <a:lnTo>
                    <a:pt x="909" y="1605"/>
                  </a:lnTo>
                  <a:lnTo>
                    <a:pt x="873" y="1578"/>
                  </a:lnTo>
                  <a:lnTo>
                    <a:pt x="662" y="1562"/>
                  </a:lnTo>
                  <a:lnTo>
                    <a:pt x="618" y="1535"/>
                  </a:lnTo>
                  <a:lnTo>
                    <a:pt x="582" y="1473"/>
                  </a:lnTo>
                  <a:lnTo>
                    <a:pt x="556" y="1420"/>
                  </a:lnTo>
                  <a:lnTo>
                    <a:pt x="503" y="1456"/>
                  </a:lnTo>
                  <a:lnTo>
                    <a:pt x="450" y="1438"/>
                  </a:lnTo>
                  <a:lnTo>
                    <a:pt x="423" y="1385"/>
                  </a:lnTo>
                  <a:lnTo>
                    <a:pt x="326" y="1350"/>
                  </a:lnTo>
                  <a:lnTo>
                    <a:pt x="256" y="1332"/>
                  </a:lnTo>
                  <a:lnTo>
                    <a:pt x="194" y="1350"/>
                  </a:lnTo>
                  <a:lnTo>
                    <a:pt x="141" y="1306"/>
                  </a:lnTo>
                  <a:lnTo>
                    <a:pt x="150" y="1253"/>
                  </a:lnTo>
                  <a:lnTo>
                    <a:pt x="123" y="1209"/>
                  </a:lnTo>
                  <a:lnTo>
                    <a:pt x="159" y="1165"/>
                  </a:lnTo>
                  <a:lnTo>
                    <a:pt x="123" y="1112"/>
                  </a:lnTo>
                  <a:lnTo>
                    <a:pt x="79" y="1085"/>
                  </a:lnTo>
                  <a:lnTo>
                    <a:pt x="0" y="1041"/>
                  </a:lnTo>
                  <a:lnTo>
                    <a:pt x="62" y="997"/>
                  </a:lnTo>
                  <a:lnTo>
                    <a:pt x="53" y="944"/>
                  </a:lnTo>
                  <a:lnTo>
                    <a:pt x="0" y="856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30" name="Freeform 31">
              <a:extLst>
                <a:ext uri="{FF2B5EF4-FFF2-40B4-BE49-F238E27FC236}">
                  <a16:creationId xmlns:a16="http://schemas.microsoft.com/office/drawing/2014/main" id="{E531E652-717A-436E-8606-FB51ECA95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5737" y="596900"/>
              <a:ext cx="231775" cy="288925"/>
            </a:xfrm>
            <a:custGeom>
              <a:avLst/>
              <a:gdLst>
                <a:gd name="T0" fmla="*/ 573 w 645"/>
                <a:gd name="T1" fmla="*/ 0 h 804"/>
                <a:gd name="T2" fmla="*/ 485 w 645"/>
                <a:gd name="T3" fmla="*/ 0 h 804"/>
                <a:gd name="T4" fmla="*/ 379 w 645"/>
                <a:gd name="T5" fmla="*/ 18 h 804"/>
                <a:gd name="T6" fmla="*/ 317 w 645"/>
                <a:gd name="T7" fmla="*/ 70 h 804"/>
                <a:gd name="T8" fmla="*/ 265 w 645"/>
                <a:gd name="T9" fmla="*/ 123 h 804"/>
                <a:gd name="T10" fmla="*/ 212 w 645"/>
                <a:gd name="T11" fmla="*/ 141 h 804"/>
                <a:gd name="T12" fmla="*/ 194 w 645"/>
                <a:gd name="T13" fmla="*/ 176 h 804"/>
                <a:gd name="T14" fmla="*/ 123 w 645"/>
                <a:gd name="T15" fmla="*/ 203 h 804"/>
                <a:gd name="T16" fmla="*/ 44 w 645"/>
                <a:gd name="T17" fmla="*/ 212 h 804"/>
                <a:gd name="T18" fmla="*/ 9 w 645"/>
                <a:gd name="T19" fmla="*/ 265 h 804"/>
                <a:gd name="T20" fmla="*/ 0 w 645"/>
                <a:gd name="T21" fmla="*/ 326 h 804"/>
                <a:gd name="T22" fmla="*/ 9 w 645"/>
                <a:gd name="T23" fmla="*/ 388 h 804"/>
                <a:gd name="T24" fmla="*/ 17 w 645"/>
                <a:gd name="T25" fmla="*/ 450 h 804"/>
                <a:gd name="T26" fmla="*/ 9 w 645"/>
                <a:gd name="T27" fmla="*/ 512 h 804"/>
                <a:gd name="T28" fmla="*/ 53 w 645"/>
                <a:gd name="T29" fmla="*/ 547 h 804"/>
                <a:gd name="T30" fmla="*/ 62 w 645"/>
                <a:gd name="T31" fmla="*/ 600 h 804"/>
                <a:gd name="T32" fmla="*/ 123 w 645"/>
                <a:gd name="T33" fmla="*/ 600 h 804"/>
                <a:gd name="T34" fmla="*/ 176 w 645"/>
                <a:gd name="T35" fmla="*/ 635 h 804"/>
                <a:gd name="T36" fmla="*/ 185 w 645"/>
                <a:gd name="T37" fmla="*/ 688 h 804"/>
                <a:gd name="T38" fmla="*/ 256 w 645"/>
                <a:gd name="T39" fmla="*/ 679 h 804"/>
                <a:gd name="T40" fmla="*/ 335 w 645"/>
                <a:gd name="T41" fmla="*/ 697 h 804"/>
                <a:gd name="T42" fmla="*/ 379 w 645"/>
                <a:gd name="T43" fmla="*/ 715 h 804"/>
                <a:gd name="T44" fmla="*/ 432 w 645"/>
                <a:gd name="T45" fmla="*/ 803 h 804"/>
                <a:gd name="T46" fmla="*/ 476 w 645"/>
                <a:gd name="T47" fmla="*/ 768 h 804"/>
                <a:gd name="T48" fmla="*/ 503 w 645"/>
                <a:gd name="T49" fmla="*/ 706 h 804"/>
                <a:gd name="T50" fmla="*/ 520 w 645"/>
                <a:gd name="T51" fmla="*/ 662 h 804"/>
                <a:gd name="T52" fmla="*/ 547 w 645"/>
                <a:gd name="T53" fmla="*/ 591 h 804"/>
                <a:gd name="T54" fmla="*/ 556 w 645"/>
                <a:gd name="T55" fmla="*/ 538 h 804"/>
                <a:gd name="T56" fmla="*/ 600 w 645"/>
                <a:gd name="T57" fmla="*/ 476 h 804"/>
                <a:gd name="T58" fmla="*/ 626 w 645"/>
                <a:gd name="T59" fmla="*/ 423 h 804"/>
                <a:gd name="T60" fmla="*/ 626 w 645"/>
                <a:gd name="T61" fmla="*/ 353 h 804"/>
                <a:gd name="T62" fmla="*/ 609 w 645"/>
                <a:gd name="T63" fmla="*/ 300 h 804"/>
                <a:gd name="T64" fmla="*/ 644 w 645"/>
                <a:gd name="T65" fmla="*/ 238 h 804"/>
                <a:gd name="T66" fmla="*/ 618 w 645"/>
                <a:gd name="T67" fmla="*/ 176 h 804"/>
                <a:gd name="T68" fmla="*/ 618 w 645"/>
                <a:gd name="T69" fmla="*/ 70 h 804"/>
                <a:gd name="T70" fmla="*/ 573 w 645"/>
                <a:gd name="T71" fmla="*/ 0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45" h="804">
                  <a:moveTo>
                    <a:pt x="573" y="0"/>
                  </a:moveTo>
                  <a:lnTo>
                    <a:pt x="485" y="0"/>
                  </a:lnTo>
                  <a:lnTo>
                    <a:pt x="379" y="18"/>
                  </a:lnTo>
                  <a:lnTo>
                    <a:pt x="317" y="70"/>
                  </a:lnTo>
                  <a:lnTo>
                    <a:pt x="265" y="123"/>
                  </a:lnTo>
                  <a:lnTo>
                    <a:pt x="212" y="141"/>
                  </a:lnTo>
                  <a:lnTo>
                    <a:pt x="194" y="176"/>
                  </a:lnTo>
                  <a:lnTo>
                    <a:pt x="123" y="203"/>
                  </a:lnTo>
                  <a:lnTo>
                    <a:pt x="44" y="212"/>
                  </a:lnTo>
                  <a:lnTo>
                    <a:pt x="9" y="265"/>
                  </a:lnTo>
                  <a:lnTo>
                    <a:pt x="0" y="326"/>
                  </a:lnTo>
                  <a:lnTo>
                    <a:pt x="9" y="388"/>
                  </a:lnTo>
                  <a:lnTo>
                    <a:pt x="17" y="450"/>
                  </a:lnTo>
                  <a:lnTo>
                    <a:pt x="9" y="512"/>
                  </a:lnTo>
                  <a:lnTo>
                    <a:pt x="53" y="547"/>
                  </a:lnTo>
                  <a:lnTo>
                    <a:pt x="62" y="600"/>
                  </a:lnTo>
                  <a:lnTo>
                    <a:pt x="123" y="600"/>
                  </a:lnTo>
                  <a:lnTo>
                    <a:pt x="176" y="635"/>
                  </a:lnTo>
                  <a:lnTo>
                    <a:pt x="185" y="688"/>
                  </a:lnTo>
                  <a:lnTo>
                    <a:pt x="256" y="679"/>
                  </a:lnTo>
                  <a:lnTo>
                    <a:pt x="335" y="697"/>
                  </a:lnTo>
                  <a:lnTo>
                    <a:pt x="379" y="715"/>
                  </a:lnTo>
                  <a:lnTo>
                    <a:pt x="432" y="803"/>
                  </a:lnTo>
                  <a:lnTo>
                    <a:pt x="476" y="768"/>
                  </a:lnTo>
                  <a:lnTo>
                    <a:pt x="503" y="706"/>
                  </a:lnTo>
                  <a:lnTo>
                    <a:pt x="520" y="662"/>
                  </a:lnTo>
                  <a:lnTo>
                    <a:pt x="547" y="591"/>
                  </a:lnTo>
                  <a:lnTo>
                    <a:pt x="556" y="538"/>
                  </a:lnTo>
                  <a:lnTo>
                    <a:pt x="600" y="476"/>
                  </a:lnTo>
                  <a:lnTo>
                    <a:pt x="626" y="423"/>
                  </a:lnTo>
                  <a:lnTo>
                    <a:pt x="626" y="353"/>
                  </a:lnTo>
                  <a:lnTo>
                    <a:pt x="609" y="300"/>
                  </a:lnTo>
                  <a:lnTo>
                    <a:pt x="644" y="238"/>
                  </a:lnTo>
                  <a:lnTo>
                    <a:pt x="618" y="176"/>
                  </a:lnTo>
                  <a:lnTo>
                    <a:pt x="618" y="70"/>
                  </a:lnTo>
                  <a:lnTo>
                    <a:pt x="573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31" name="Freeform 997">
              <a:extLst>
                <a:ext uri="{FF2B5EF4-FFF2-40B4-BE49-F238E27FC236}">
                  <a16:creationId xmlns:a16="http://schemas.microsoft.com/office/drawing/2014/main" id="{05970A6B-1C99-431E-A25A-5854161A7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822" y="79357"/>
              <a:ext cx="274764" cy="516091"/>
            </a:xfrm>
            <a:custGeom>
              <a:avLst/>
              <a:gdLst>
                <a:gd name="T0" fmla="*/ 6 w 13"/>
                <a:gd name="T1" fmla="*/ 0 h 24"/>
                <a:gd name="T2" fmla="*/ 3 w 13"/>
                <a:gd name="T3" fmla="*/ 3 h 24"/>
                <a:gd name="T4" fmla="*/ 3 w 13"/>
                <a:gd name="T5" fmla="*/ 6 h 24"/>
                <a:gd name="T6" fmla="*/ 1 w 13"/>
                <a:gd name="T7" fmla="*/ 8 h 24"/>
                <a:gd name="T8" fmla="*/ 0 w 13"/>
                <a:gd name="T9" fmla="*/ 13 h 24"/>
                <a:gd name="T10" fmla="*/ 2 w 13"/>
                <a:gd name="T11" fmla="*/ 17 h 24"/>
                <a:gd name="T12" fmla="*/ 1 w 13"/>
                <a:gd name="T13" fmla="*/ 21 h 24"/>
                <a:gd name="T14" fmla="*/ 4 w 13"/>
                <a:gd name="T15" fmla="*/ 24 h 24"/>
                <a:gd name="T16" fmla="*/ 8 w 13"/>
                <a:gd name="T17" fmla="*/ 19 h 24"/>
                <a:gd name="T18" fmla="*/ 9 w 13"/>
                <a:gd name="T19" fmla="*/ 13 h 24"/>
                <a:gd name="T20" fmla="*/ 10 w 13"/>
                <a:gd name="T21" fmla="*/ 6 h 24"/>
                <a:gd name="T22" fmla="*/ 13 w 13"/>
                <a:gd name="T23" fmla="*/ 5 h 24"/>
                <a:gd name="T24" fmla="*/ 6 w 13"/>
                <a:gd name="T25" fmla="*/ 0 h 24"/>
                <a:gd name="T26" fmla="*/ 6 w 13"/>
                <a:gd name="T27" fmla="*/ 0 h 24"/>
                <a:gd name="T28" fmla="*/ 6 w 13"/>
                <a:gd name="T29" fmla="*/ 0 h 24"/>
                <a:gd name="T30" fmla="*/ 6 w 13"/>
                <a:gd name="T31" fmla="*/ 0 h 24"/>
                <a:gd name="T32" fmla="*/ 6 w 13"/>
                <a:gd name="T33" fmla="*/ 0 h 24"/>
                <a:gd name="T34" fmla="*/ 6 w 13"/>
                <a:gd name="T35" fmla="*/ 0 h 24"/>
                <a:gd name="T36" fmla="*/ 6 w 13"/>
                <a:gd name="T37" fmla="*/ 0 h 24"/>
                <a:gd name="T38" fmla="*/ 6 w 13"/>
                <a:gd name="T39" fmla="*/ 0 h 24"/>
                <a:gd name="T40" fmla="*/ 6 w 13"/>
                <a:gd name="T41" fmla="*/ 0 h 24"/>
                <a:gd name="T42" fmla="*/ 6 w 13"/>
                <a:gd name="T43" fmla="*/ 0 h 24"/>
                <a:gd name="T44" fmla="*/ 6 w 13"/>
                <a:gd name="T45" fmla="*/ 0 h 24"/>
                <a:gd name="T46" fmla="*/ 6 w 13"/>
                <a:gd name="T47" fmla="*/ 0 h 24"/>
                <a:gd name="T48" fmla="*/ 6 w 13"/>
                <a:gd name="T49" fmla="*/ 0 h 24"/>
                <a:gd name="T50" fmla="*/ 6 w 13"/>
                <a:gd name="T51" fmla="*/ 0 h 24"/>
                <a:gd name="T52" fmla="*/ 6 w 13"/>
                <a:gd name="T53" fmla="*/ 0 h 24"/>
                <a:gd name="T54" fmla="*/ 6 w 13"/>
                <a:gd name="T55" fmla="*/ 0 h 24"/>
                <a:gd name="T56" fmla="*/ 6 w 13"/>
                <a:gd name="T57" fmla="*/ 0 h 24"/>
                <a:gd name="T58" fmla="*/ 6 w 13"/>
                <a:gd name="T59" fmla="*/ 0 h 24"/>
                <a:gd name="T60" fmla="*/ 6 w 13"/>
                <a:gd name="T61" fmla="*/ 0 h 24"/>
                <a:gd name="T62" fmla="*/ 6 w 13"/>
                <a:gd name="T63" fmla="*/ 0 h 24"/>
                <a:gd name="T64" fmla="*/ 6 w 13"/>
                <a:gd name="T6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24">
                  <a:moveTo>
                    <a:pt x="6" y="0"/>
                  </a:moveTo>
                  <a:lnTo>
                    <a:pt x="3" y="3"/>
                  </a:lnTo>
                  <a:lnTo>
                    <a:pt x="3" y="6"/>
                  </a:lnTo>
                  <a:lnTo>
                    <a:pt x="1" y="8"/>
                  </a:lnTo>
                  <a:lnTo>
                    <a:pt x="0" y="13"/>
                  </a:lnTo>
                  <a:lnTo>
                    <a:pt x="2" y="17"/>
                  </a:lnTo>
                  <a:lnTo>
                    <a:pt x="1" y="21"/>
                  </a:lnTo>
                  <a:lnTo>
                    <a:pt x="4" y="24"/>
                  </a:lnTo>
                  <a:lnTo>
                    <a:pt x="8" y="19"/>
                  </a:lnTo>
                  <a:lnTo>
                    <a:pt x="9" y="13"/>
                  </a:lnTo>
                  <a:lnTo>
                    <a:pt x="10" y="6"/>
                  </a:lnTo>
                  <a:lnTo>
                    <a:pt x="13" y="5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32" name="Freeform 998">
              <a:extLst>
                <a:ext uri="{FF2B5EF4-FFF2-40B4-BE49-F238E27FC236}">
                  <a16:creationId xmlns:a16="http://schemas.microsoft.com/office/drawing/2014/main" id="{4BBA8012-1861-41A8-A88F-DBB3BC092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138" y="19598"/>
              <a:ext cx="232497" cy="322567"/>
            </a:xfrm>
            <a:custGeom>
              <a:avLst/>
              <a:gdLst>
                <a:gd name="T0" fmla="*/ 5 w 11"/>
                <a:gd name="T1" fmla="*/ 0 h 15"/>
                <a:gd name="T2" fmla="*/ 9 w 11"/>
                <a:gd name="T3" fmla="*/ 2 h 15"/>
                <a:gd name="T4" fmla="*/ 11 w 11"/>
                <a:gd name="T5" fmla="*/ 6 h 15"/>
                <a:gd name="T6" fmla="*/ 10 w 11"/>
                <a:gd name="T7" fmla="*/ 11 h 15"/>
                <a:gd name="T8" fmla="*/ 3 w 11"/>
                <a:gd name="T9" fmla="*/ 15 h 15"/>
                <a:gd name="T10" fmla="*/ 0 w 11"/>
                <a:gd name="T11" fmla="*/ 9 h 15"/>
                <a:gd name="T12" fmla="*/ 1 w 11"/>
                <a:gd name="T13" fmla="*/ 3 h 15"/>
                <a:gd name="T14" fmla="*/ 5 w 11"/>
                <a:gd name="T15" fmla="*/ 0 h 15"/>
                <a:gd name="T16" fmla="*/ 5 w 11"/>
                <a:gd name="T17" fmla="*/ 0 h 15"/>
                <a:gd name="T18" fmla="*/ 5 w 11"/>
                <a:gd name="T19" fmla="*/ 0 h 15"/>
                <a:gd name="T20" fmla="*/ 5 w 11"/>
                <a:gd name="T21" fmla="*/ 0 h 15"/>
                <a:gd name="T22" fmla="*/ 5 w 11"/>
                <a:gd name="T23" fmla="*/ 0 h 15"/>
                <a:gd name="T24" fmla="*/ 5 w 11"/>
                <a:gd name="T25" fmla="*/ 0 h 15"/>
                <a:gd name="T26" fmla="*/ 5 w 11"/>
                <a:gd name="T27" fmla="*/ 0 h 15"/>
                <a:gd name="T28" fmla="*/ 5 w 11"/>
                <a:gd name="T29" fmla="*/ 0 h 15"/>
                <a:gd name="T30" fmla="*/ 5 w 11"/>
                <a:gd name="T31" fmla="*/ 0 h 15"/>
                <a:gd name="T32" fmla="*/ 5 w 11"/>
                <a:gd name="T33" fmla="*/ 0 h 15"/>
                <a:gd name="T34" fmla="*/ 5 w 11"/>
                <a:gd name="T35" fmla="*/ 0 h 15"/>
                <a:gd name="T36" fmla="*/ 5 w 11"/>
                <a:gd name="T37" fmla="*/ 0 h 15"/>
                <a:gd name="T38" fmla="*/ 5 w 11"/>
                <a:gd name="T39" fmla="*/ 0 h 15"/>
                <a:gd name="T40" fmla="*/ 5 w 11"/>
                <a:gd name="T41" fmla="*/ 0 h 15"/>
                <a:gd name="T42" fmla="*/ 5 w 11"/>
                <a:gd name="T43" fmla="*/ 0 h 15"/>
                <a:gd name="T44" fmla="*/ 5 w 11"/>
                <a:gd name="T45" fmla="*/ 0 h 15"/>
                <a:gd name="T46" fmla="*/ 5 w 11"/>
                <a:gd name="T47" fmla="*/ 0 h 15"/>
                <a:gd name="T48" fmla="*/ 5 w 11"/>
                <a:gd name="T49" fmla="*/ 0 h 15"/>
                <a:gd name="T50" fmla="*/ 5 w 11"/>
                <a:gd name="T5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" h="15">
                  <a:moveTo>
                    <a:pt x="5" y="0"/>
                  </a:moveTo>
                  <a:lnTo>
                    <a:pt x="9" y="2"/>
                  </a:lnTo>
                  <a:lnTo>
                    <a:pt x="11" y="6"/>
                  </a:lnTo>
                  <a:lnTo>
                    <a:pt x="10" y="11"/>
                  </a:lnTo>
                  <a:lnTo>
                    <a:pt x="3" y="15"/>
                  </a:lnTo>
                  <a:lnTo>
                    <a:pt x="0" y="9"/>
                  </a:lnTo>
                  <a:lnTo>
                    <a:pt x="1" y="3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33" name="Group 32">
            <a:extLst>
              <a:ext uri="{FF2B5EF4-FFF2-40B4-BE49-F238E27FC236}">
                <a16:creationId xmlns:a16="http://schemas.microsoft.com/office/drawing/2014/main" id="{15F08F0D-A8E7-4116-B617-6552B2A7622E}"/>
              </a:ext>
            </a:extLst>
          </p:cNvPr>
          <p:cNvGrpSpPr/>
          <p:nvPr/>
        </p:nvGrpSpPr>
        <p:grpSpPr>
          <a:xfrm rot="18990093">
            <a:off x="1786508" y="3047782"/>
            <a:ext cx="154203" cy="620444"/>
            <a:chOff x="3243263" y="2417763"/>
            <a:chExt cx="1125538" cy="3929062"/>
          </a:xfrm>
        </p:grpSpPr>
        <p:sp>
          <p:nvSpPr>
            <p:cNvPr id="134" name="Freeform 24">
              <a:extLst>
                <a:ext uri="{FF2B5EF4-FFF2-40B4-BE49-F238E27FC236}">
                  <a16:creationId xmlns:a16="http://schemas.microsoft.com/office/drawing/2014/main" id="{5FF969C8-9205-4D07-9962-E31B073AED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263" y="4722813"/>
              <a:ext cx="1125538" cy="1624012"/>
            </a:xfrm>
            <a:custGeom>
              <a:avLst/>
              <a:gdLst>
                <a:gd name="T0" fmla="*/ 709 w 709"/>
                <a:gd name="T1" fmla="*/ 161 h 1023"/>
                <a:gd name="T2" fmla="*/ 356 w 709"/>
                <a:gd name="T3" fmla="*/ 1023 h 1023"/>
                <a:gd name="T4" fmla="*/ 0 w 709"/>
                <a:gd name="T5" fmla="*/ 161 h 1023"/>
                <a:gd name="T6" fmla="*/ 0 w 709"/>
                <a:gd name="T7" fmla="*/ 0 h 1023"/>
                <a:gd name="T8" fmla="*/ 709 w 709"/>
                <a:gd name="T9" fmla="*/ 0 h 1023"/>
                <a:gd name="T10" fmla="*/ 709 w 709"/>
                <a:gd name="T11" fmla="*/ 161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9" h="1023">
                  <a:moveTo>
                    <a:pt x="709" y="161"/>
                  </a:moveTo>
                  <a:lnTo>
                    <a:pt x="356" y="1023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709" y="0"/>
                  </a:lnTo>
                  <a:lnTo>
                    <a:pt x="709" y="161"/>
                  </a:lnTo>
                  <a:close/>
                </a:path>
              </a:pathLst>
            </a:custGeom>
            <a:solidFill>
              <a:srgbClr val="DDBD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5" name="Freeform 25">
              <a:extLst>
                <a:ext uri="{FF2B5EF4-FFF2-40B4-BE49-F238E27FC236}">
                  <a16:creationId xmlns:a16="http://schemas.microsoft.com/office/drawing/2014/main" id="{D6C81037-0C57-46B1-AB50-64FB89ECB5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263" y="2417763"/>
              <a:ext cx="374650" cy="2700337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6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6" name="Freeform 26">
              <a:extLst>
                <a:ext uri="{FF2B5EF4-FFF2-40B4-BE49-F238E27FC236}">
                  <a16:creationId xmlns:a16="http://schemas.microsoft.com/office/drawing/2014/main" id="{597E6381-6836-453B-B2D8-61C576306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913" y="2417763"/>
              <a:ext cx="376238" cy="2700337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7" name="Freeform 27">
              <a:extLst>
                <a:ext uri="{FF2B5EF4-FFF2-40B4-BE49-F238E27FC236}">
                  <a16:creationId xmlns:a16="http://schemas.microsoft.com/office/drawing/2014/main" id="{D7480B28-8629-459E-8251-F8B8D30CE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151" y="2417763"/>
              <a:ext cx="374650" cy="2700337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5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5" y="713"/>
                    <a:pt x="35" y="713"/>
                    <a:pt x="35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3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8" name="Freeform 28">
              <a:extLst>
                <a:ext uri="{FF2B5EF4-FFF2-40B4-BE49-F238E27FC236}">
                  <a16:creationId xmlns:a16="http://schemas.microsoft.com/office/drawing/2014/main" id="{472FE044-EAEF-4A16-A0FE-EBFEAAA03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263" y="4445000"/>
              <a:ext cx="374650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4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43" y="179"/>
                    <a:pt x="56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2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9" name="Freeform 29">
              <a:extLst>
                <a:ext uri="{FF2B5EF4-FFF2-40B4-BE49-F238E27FC236}">
                  <a16:creationId xmlns:a16="http://schemas.microsoft.com/office/drawing/2014/main" id="{B407AA34-5262-4E4E-9A6A-0DEA17A281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913" y="4445000"/>
              <a:ext cx="376238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4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43" y="179"/>
                    <a:pt x="57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2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0" name="Freeform 30">
              <a:extLst>
                <a:ext uri="{FF2B5EF4-FFF2-40B4-BE49-F238E27FC236}">
                  <a16:creationId xmlns:a16="http://schemas.microsoft.com/office/drawing/2014/main" id="{6E7C6BB1-38F9-46F6-9FC2-24A559C4A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151" y="4445000"/>
              <a:ext cx="374650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5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43" y="179"/>
                    <a:pt x="57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3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1" name="Freeform 31">
              <a:extLst>
                <a:ext uri="{FF2B5EF4-FFF2-40B4-BE49-F238E27FC236}">
                  <a16:creationId xmlns:a16="http://schemas.microsoft.com/office/drawing/2014/main" id="{3C1D1A3C-8063-4E51-8206-3D3A22D19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5854700"/>
              <a:ext cx="385763" cy="492125"/>
            </a:xfrm>
            <a:custGeom>
              <a:avLst/>
              <a:gdLst>
                <a:gd name="T0" fmla="*/ 51 w 102"/>
                <a:gd name="T1" fmla="*/ 0 h 131"/>
                <a:gd name="T2" fmla="*/ 0 w 102"/>
                <a:gd name="T3" fmla="*/ 6 h 131"/>
                <a:gd name="T4" fmla="*/ 51 w 102"/>
                <a:gd name="T5" fmla="*/ 131 h 131"/>
                <a:gd name="T6" fmla="*/ 102 w 102"/>
                <a:gd name="T7" fmla="*/ 6 h 131"/>
                <a:gd name="T8" fmla="*/ 51 w 102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1">
                  <a:moveTo>
                    <a:pt x="51" y="0"/>
                  </a:moveTo>
                  <a:cubicBezTo>
                    <a:pt x="33" y="0"/>
                    <a:pt x="16" y="2"/>
                    <a:pt x="0" y="6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85" y="2"/>
                    <a:pt x="68" y="0"/>
                    <a:pt x="5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42" name="Freeform 26">
            <a:extLst>
              <a:ext uri="{FF2B5EF4-FFF2-40B4-BE49-F238E27FC236}">
                <a16:creationId xmlns:a16="http://schemas.microsoft.com/office/drawing/2014/main" id="{331565F4-8203-4687-80CB-C0EBDF3D0272}"/>
              </a:ext>
            </a:extLst>
          </p:cNvPr>
          <p:cNvSpPr>
            <a:spLocks noEditPoints="1"/>
          </p:cNvSpPr>
          <p:nvPr/>
        </p:nvSpPr>
        <p:spPr bwMode="auto">
          <a:xfrm>
            <a:off x="3004984" y="2799291"/>
            <a:ext cx="267933" cy="292402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1" y="62"/>
              </a:cxn>
              <a:cxn ang="0">
                <a:pos x="0" y="52"/>
              </a:cxn>
              <a:cxn ang="0">
                <a:pos x="12" y="29"/>
              </a:cxn>
              <a:cxn ang="0">
                <a:pos x="11" y="34"/>
              </a:cxn>
              <a:cxn ang="0">
                <a:pos x="11" y="42"/>
              </a:cxn>
              <a:cxn ang="0">
                <a:pos x="6" y="49"/>
              </a:cxn>
              <a:cxn ang="0">
                <a:pos x="13" y="57"/>
              </a:cxn>
              <a:cxn ang="0">
                <a:pos x="21" y="49"/>
              </a:cxn>
              <a:cxn ang="0">
                <a:pos x="16" y="42"/>
              </a:cxn>
              <a:cxn ang="0">
                <a:pos x="16" y="34"/>
              </a:cxn>
              <a:cxn ang="0">
                <a:pos x="17" y="30"/>
              </a:cxn>
              <a:cxn ang="0">
                <a:pos x="29" y="34"/>
              </a:cxn>
              <a:cxn ang="0">
                <a:pos x="41" y="30"/>
              </a:cxn>
              <a:cxn ang="0">
                <a:pos x="42" y="34"/>
              </a:cxn>
              <a:cxn ang="0">
                <a:pos x="42" y="36"/>
              </a:cxn>
              <a:cxn ang="0">
                <a:pos x="31" y="47"/>
              </a:cxn>
              <a:cxn ang="0">
                <a:pos x="31" y="50"/>
              </a:cxn>
              <a:cxn ang="0">
                <a:pos x="30" y="53"/>
              </a:cxn>
              <a:cxn ang="0">
                <a:pos x="34" y="57"/>
              </a:cxn>
              <a:cxn ang="0">
                <a:pos x="38" y="53"/>
              </a:cxn>
              <a:cxn ang="0">
                <a:pos x="36" y="50"/>
              </a:cxn>
              <a:cxn ang="0">
                <a:pos x="36" y="47"/>
              </a:cxn>
              <a:cxn ang="0">
                <a:pos x="42" y="42"/>
              </a:cxn>
              <a:cxn ang="0">
                <a:pos x="47" y="47"/>
              </a:cxn>
              <a:cxn ang="0">
                <a:pos x="47" y="50"/>
              </a:cxn>
              <a:cxn ang="0">
                <a:pos x="45" y="53"/>
              </a:cxn>
              <a:cxn ang="0">
                <a:pos x="49" y="57"/>
              </a:cxn>
              <a:cxn ang="0">
                <a:pos x="53" y="53"/>
              </a:cxn>
              <a:cxn ang="0">
                <a:pos x="52" y="50"/>
              </a:cxn>
              <a:cxn ang="0">
                <a:pos x="52" y="47"/>
              </a:cxn>
              <a:cxn ang="0">
                <a:pos x="47" y="38"/>
              </a:cxn>
              <a:cxn ang="0">
                <a:pos x="46" y="29"/>
              </a:cxn>
              <a:cxn ang="0">
                <a:pos x="57" y="52"/>
              </a:cxn>
              <a:cxn ang="0">
                <a:pos x="46" y="62"/>
              </a:cxn>
              <a:cxn ang="0">
                <a:pos x="13" y="52"/>
              </a:cxn>
              <a:cxn ang="0">
                <a:pos x="11" y="49"/>
              </a:cxn>
              <a:cxn ang="0">
                <a:pos x="13" y="47"/>
              </a:cxn>
              <a:cxn ang="0">
                <a:pos x="16" y="49"/>
              </a:cxn>
              <a:cxn ang="0">
                <a:pos x="13" y="52"/>
              </a:cxn>
              <a:cxn ang="0">
                <a:pos x="29" y="31"/>
              </a:cxn>
              <a:cxn ang="0">
                <a:pos x="13" y="16"/>
              </a:cxn>
              <a:cxn ang="0">
                <a:pos x="29" y="0"/>
              </a:cxn>
              <a:cxn ang="0">
                <a:pos x="44" y="16"/>
              </a:cxn>
              <a:cxn ang="0">
                <a:pos x="29" y="31"/>
              </a:cxn>
            </a:cxnLst>
            <a:rect l="0" t="0" r="r" b="b"/>
            <a:pathLst>
              <a:path w="57" h="62">
                <a:moveTo>
                  <a:pt x="46" y="62"/>
                </a:move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8"/>
                  <a:pt x="0" y="52"/>
                </a:cubicBezTo>
                <a:cubicBezTo>
                  <a:pt x="0" y="44"/>
                  <a:pt x="2" y="31"/>
                  <a:pt x="12" y="29"/>
                </a:cubicBezTo>
                <a:cubicBezTo>
                  <a:pt x="11" y="31"/>
                  <a:pt x="11" y="32"/>
                  <a:pt x="11" y="34"/>
                </a:cubicBezTo>
                <a:cubicBezTo>
                  <a:pt x="11" y="42"/>
                  <a:pt x="11" y="42"/>
                  <a:pt x="11" y="42"/>
                </a:cubicBezTo>
                <a:cubicBezTo>
                  <a:pt x="8" y="43"/>
                  <a:pt x="6" y="46"/>
                  <a:pt x="6" y="49"/>
                </a:cubicBezTo>
                <a:cubicBezTo>
                  <a:pt x="6" y="54"/>
                  <a:pt x="9" y="57"/>
                  <a:pt x="13" y="57"/>
                </a:cubicBezTo>
                <a:cubicBezTo>
                  <a:pt x="18" y="57"/>
                  <a:pt x="21" y="54"/>
                  <a:pt x="21" y="49"/>
                </a:cubicBezTo>
                <a:cubicBezTo>
                  <a:pt x="21" y="46"/>
                  <a:pt x="19" y="43"/>
                  <a:pt x="16" y="42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1"/>
                  <a:pt x="17" y="30"/>
                </a:cubicBezTo>
                <a:cubicBezTo>
                  <a:pt x="20" y="33"/>
                  <a:pt x="24" y="34"/>
                  <a:pt x="29" y="34"/>
                </a:cubicBezTo>
                <a:cubicBezTo>
                  <a:pt x="33" y="34"/>
                  <a:pt x="37" y="33"/>
                  <a:pt x="41" y="30"/>
                </a:cubicBezTo>
                <a:cubicBezTo>
                  <a:pt x="41" y="31"/>
                  <a:pt x="42" y="33"/>
                  <a:pt x="42" y="34"/>
                </a:cubicBezTo>
                <a:cubicBezTo>
                  <a:pt x="42" y="36"/>
                  <a:pt x="42" y="36"/>
                  <a:pt x="42" y="36"/>
                </a:cubicBezTo>
                <a:cubicBezTo>
                  <a:pt x="36" y="36"/>
                  <a:pt x="31" y="41"/>
                  <a:pt x="31" y="47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1"/>
                  <a:pt x="30" y="52"/>
                  <a:pt x="30" y="53"/>
                </a:cubicBezTo>
                <a:cubicBezTo>
                  <a:pt x="30" y="55"/>
                  <a:pt x="32" y="57"/>
                  <a:pt x="34" y="57"/>
                </a:cubicBezTo>
                <a:cubicBezTo>
                  <a:pt x="36" y="57"/>
                  <a:pt x="38" y="55"/>
                  <a:pt x="38" y="53"/>
                </a:cubicBezTo>
                <a:cubicBezTo>
                  <a:pt x="38" y="52"/>
                  <a:pt x="37" y="51"/>
                  <a:pt x="36" y="50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4"/>
                  <a:pt x="39" y="42"/>
                  <a:pt x="42" y="42"/>
                </a:cubicBezTo>
                <a:cubicBezTo>
                  <a:pt x="44" y="42"/>
                  <a:pt x="47" y="44"/>
                  <a:pt x="47" y="47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1"/>
                  <a:pt x="45" y="52"/>
                  <a:pt x="45" y="53"/>
                </a:cubicBezTo>
                <a:cubicBezTo>
                  <a:pt x="45" y="55"/>
                  <a:pt x="47" y="57"/>
                  <a:pt x="49" y="57"/>
                </a:cubicBezTo>
                <a:cubicBezTo>
                  <a:pt x="51" y="57"/>
                  <a:pt x="53" y="55"/>
                  <a:pt x="53" y="53"/>
                </a:cubicBezTo>
                <a:cubicBezTo>
                  <a:pt x="53" y="52"/>
                  <a:pt x="53" y="51"/>
                  <a:pt x="52" y="50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43"/>
                  <a:pt x="50" y="40"/>
                  <a:pt x="47" y="38"/>
                </a:cubicBezTo>
                <a:cubicBezTo>
                  <a:pt x="47" y="35"/>
                  <a:pt x="47" y="32"/>
                  <a:pt x="46" y="29"/>
                </a:cubicBezTo>
                <a:cubicBezTo>
                  <a:pt x="55" y="31"/>
                  <a:pt x="57" y="44"/>
                  <a:pt x="57" y="52"/>
                </a:cubicBezTo>
                <a:cubicBezTo>
                  <a:pt x="57" y="58"/>
                  <a:pt x="53" y="62"/>
                  <a:pt x="46" y="62"/>
                </a:cubicBezTo>
                <a:close/>
                <a:moveTo>
                  <a:pt x="13" y="52"/>
                </a:moveTo>
                <a:cubicBezTo>
                  <a:pt x="12" y="52"/>
                  <a:pt x="11" y="51"/>
                  <a:pt x="11" y="49"/>
                </a:cubicBezTo>
                <a:cubicBezTo>
                  <a:pt x="11" y="48"/>
                  <a:pt x="12" y="47"/>
                  <a:pt x="13" y="47"/>
                </a:cubicBezTo>
                <a:cubicBezTo>
                  <a:pt x="15" y="47"/>
                  <a:pt x="16" y="48"/>
                  <a:pt x="16" y="49"/>
                </a:cubicBezTo>
                <a:cubicBezTo>
                  <a:pt x="16" y="51"/>
                  <a:pt x="15" y="52"/>
                  <a:pt x="13" y="52"/>
                </a:cubicBezTo>
                <a:close/>
                <a:moveTo>
                  <a:pt x="29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9" y="0"/>
                </a:cubicBezTo>
                <a:cubicBezTo>
                  <a:pt x="37" y="0"/>
                  <a:pt x="44" y="7"/>
                  <a:pt x="44" y="16"/>
                </a:cubicBezTo>
                <a:cubicBezTo>
                  <a:pt x="44" y="24"/>
                  <a:pt x="37" y="31"/>
                  <a:pt x="29" y="3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143" name="Freeform 204">
            <a:extLst>
              <a:ext uri="{FF2B5EF4-FFF2-40B4-BE49-F238E27FC236}">
                <a16:creationId xmlns:a16="http://schemas.microsoft.com/office/drawing/2014/main" id="{DD59F6C5-F828-40D0-95BF-894BC78F07F1}"/>
              </a:ext>
            </a:extLst>
          </p:cNvPr>
          <p:cNvSpPr>
            <a:spLocks noEditPoints="1"/>
          </p:cNvSpPr>
          <p:nvPr/>
        </p:nvSpPr>
        <p:spPr bwMode="auto">
          <a:xfrm>
            <a:off x="1954157" y="4150838"/>
            <a:ext cx="419753" cy="351252"/>
          </a:xfrm>
          <a:custGeom>
            <a:avLst/>
            <a:gdLst/>
            <a:ahLst/>
            <a:cxnLst>
              <a:cxn ang="0">
                <a:pos x="108" y="23"/>
              </a:cxn>
              <a:cxn ang="0">
                <a:pos x="68" y="23"/>
              </a:cxn>
              <a:cxn ang="0">
                <a:pos x="84" y="7"/>
              </a:cxn>
              <a:cxn ang="0">
                <a:pos x="84" y="2"/>
              </a:cxn>
              <a:cxn ang="0">
                <a:pos x="79" y="2"/>
              </a:cxn>
              <a:cxn ang="0">
                <a:pos x="58" y="23"/>
              </a:cxn>
              <a:cxn ang="0">
                <a:pos x="54" y="23"/>
              </a:cxn>
              <a:cxn ang="0">
                <a:pos x="33" y="2"/>
              </a:cxn>
              <a:cxn ang="0">
                <a:pos x="28" y="2"/>
              </a:cxn>
              <a:cxn ang="0">
                <a:pos x="28" y="7"/>
              </a:cxn>
              <a:cxn ang="0">
                <a:pos x="43" y="23"/>
              </a:cxn>
              <a:cxn ang="0">
                <a:pos x="7" y="23"/>
              </a:cxn>
              <a:cxn ang="0">
                <a:pos x="0" y="30"/>
              </a:cxn>
              <a:cxn ang="0">
                <a:pos x="0" y="95"/>
              </a:cxn>
              <a:cxn ang="0">
                <a:pos x="7" y="103"/>
              </a:cxn>
              <a:cxn ang="0">
                <a:pos x="108" y="103"/>
              </a:cxn>
              <a:cxn ang="0">
                <a:pos x="116" y="95"/>
              </a:cxn>
              <a:cxn ang="0">
                <a:pos x="116" y="30"/>
              </a:cxn>
              <a:cxn ang="0">
                <a:pos x="108" y="23"/>
              </a:cxn>
              <a:cxn ang="0">
                <a:pos x="79" y="88"/>
              </a:cxn>
              <a:cxn ang="0">
                <a:pos x="14" y="88"/>
              </a:cxn>
              <a:cxn ang="0">
                <a:pos x="14" y="37"/>
              </a:cxn>
              <a:cxn ang="0">
                <a:pos x="79" y="37"/>
              </a:cxn>
              <a:cxn ang="0">
                <a:pos x="79" y="88"/>
              </a:cxn>
              <a:cxn ang="0">
                <a:pos x="101" y="66"/>
              </a:cxn>
              <a:cxn ang="0">
                <a:pos x="94" y="66"/>
              </a:cxn>
              <a:cxn ang="0">
                <a:pos x="94" y="59"/>
              </a:cxn>
              <a:cxn ang="0">
                <a:pos x="101" y="59"/>
              </a:cxn>
              <a:cxn ang="0">
                <a:pos x="101" y="66"/>
              </a:cxn>
              <a:cxn ang="0">
                <a:pos x="101" y="52"/>
              </a:cxn>
              <a:cxn ang="0">
                <a:pos x="94" y="52"/>
              </a:cxn>
              <a:cxn ang="0">
                <a:pos x="94" y="45"/>
              </a:cxn>
              <a:cxn ang="0">
                <a:pos x="101" y="45"/>
              </a:cxn>
              <a:cxn ang="0">
                <a:pos x="101" y="52"/>
              </a:cxn>
            </a:cxnLst>
            <a:rect l="0" t="0" r="r" b="b"/>
            <a:pathLst>
              <a:path w="116" h="103">
                <a:moveTo>
                  <a:pt x="108" y="23"/>
                </a:moveTo>
                <a:cubicBezTo>
                  <a:pt x="68" y="23"/>
                  <a:pt x="68" y="23"/>
                  <a:pt x="68" y="23"/>
                </a:cubicBezTo>
                <a:cubicBezTo>
                  <a:pt x="84" y="7"/>
                  <a:pt x="84" y="7"/>
                  <a:pt x="84" y="7"/>
                </a:cubicBezTo>
                <a:cubicBezTo>
                  <a:pt x="85" y="6"/>
                  <a:pt x="85" y="3"/>
                  <a:pt x="84" y="2"/>
                </a:cubicBezTo>
                <a:cubicBezTo>
                  <a:pt x="83" y="0"/>
                  <a:pt x="80" y="0"/>
                  <a:pt x="79" y="2"/>
                </a:cubicBezTo>
                <a:cubicBezTo>
                  <a:pt x="58" y="23"/>
                  <a:pt x="58" y="23"/>
                  <a:pt x="58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33" y="2"/>
                  <a:pt x="33" y="2"/>
                  <a:pt x="33" y="2"/>
                </a:cubicBezTo>
                <a:cubicBezTo>
                  <a:pt x="31" y="0"/>
                  <a:pt x="29" y="0"/>
                  <a:pt x="28" y="2"/>
                </a:cubicBezTo>
                <a:cubicBezTo>
                  <a:pt x="26" y="3"/>
                  <a:pt x="26" y="6"/>
                  <a:pt x="28" y="7"/>
                </a:cubicBezTo>
                <a:cubicBezTo>
                  <a:pt x="43" y="23"/>
                  <a:pt x="43" y="23"/>
                  <a:pt x="43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3" y="23"/>
                  <a:pt x="0" y="26"/>
                  <a:pt x="0" y="30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9"/>
                  <a:pt x="3" y="103"/>
                  <a:pt x="7" y="103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12" y="103"/>
                  <a:pt x="116" y="99"/>
                  <a:pt x="116" y="95"/>
                </a:cubicBezTo>
                <a:cubicBezTo>
                  <a:pt x="116" y="30"/>
                  <a:pt x="116" y="30"/>
                  <a:pt x="116" y="30"/>
                </a:cubicBezTo>
                <a:cubicBezTo>
                  <a:pt x="116" y="26"/>
                  <a:pt x="112" y="23"/>
                  <a:pt x="108" y="23"/>
                </a:cubicBezTo>
                <a:close/>
                <a:moveTo>
                  <a:pt x="79" y="88"/>
                </a:moveTo>
                <a:cubicBezTo>
                  <a:pt x="14" y="88"/>
                  <a:pt x="14" y="88"/>
                  <a:pt x="14" y="88"/>
                </a:cubicBezTo>
                <a:cubicBezTo>
                  <a:pt x="14" y="37"/>
                  <a:pt x="14" y="37"/>
                  <a:pt x="14" y="37"/>
                </a:cubicBezTo>
                <a:cubicBezTo>
                  <a:pt x="79" y="37"/>
                  <a:pt x="79" y="37"/>
                  <a:pt x="79" y="37"/>
                </a:cubicBezTo>
                <a:lnTo>
                  <a:pt x="79" y="88"/>
                </a:lnTo>
                <a:close/>
                <a:moveTo>
                  <a:pt x="101" y="66"/>
                </a:moveTo>
                <a:cubicBezTo>
                  <a:pt x="94" y="66"/>
                  <a:pt x="94" y="66"/>
                  <a:pt x="94" y="66"/>
                </a:cubicBezTo>
                <a:cubicBezTo>
                  <a:pt x="94" y="59"/>
                  <a:pt x="94" y="59"/>
                  <a:pt x="94" y="59"/>
                </a:cubicBezTo>
                <a:cubicBezTo>
                  <a:pt x="101" y="59"/>
                  <a:pt x="101" y="59"/>
                  <a:pt x="101" y="59"/>
                </a:cubicBezTo>
                <a:lnTo>
                  <a:pt x="101" y="66"/>
                </a:lnTo>
                <a:close/>
                <a:moveTo>
                  <a:pt x="101" y="52"/>
                </a:moveTo>
                <a:cubicBezTo>
                  <a:pt x="94" y="52"/>
                  <a:pt x="94" y="52"/>
                  <a:pt x="94" y="52"/>
                </a:cubicBezTo>
                <a:cubicBezTo>
                  <a:pt x="94" y="45"/>
                  <a:pt x="94" y="45"/>
                  <a:pt x="94" y="45"/>
                </a:cubicBezTo>
                <a:cubicBezTo>
                  <a:pt x="101" y="45"/>
                  <a:pt x="101" y="45"/>
                  <a:pt x="101" y="45"/>
                </a:cubicBezTo>
                <a:lnTo>
                  <a:pt x="101" y="5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5695589"/>
      </p:ext>
    </p:extLst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1632" y="429913"/>
            <a:ext cx="3277421" cy="623455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2469"/>
            <a:ext cx="8470232" cy="59890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es-ES" sz="2800" b="1" kern="0" dirty="0">
                <a:solidFill>
                  <a:schemeClr val="bg1"/>
                </a:solidFill>
                <a:latin typeface="Calibri  "/>
              </a:rPr>
              <a:t>TIPOS DE MODELOS EDUCATIVOS FLEXIBLES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BC75B37-5387-40C9-A1AB-AE3F4D711D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491" y="1146412"/>
            <a:ext cx="5994936" cy="5581933"/>
          </a:xfrm>
          <a:prstGeom prst="rect">
            <a:avLst/>
          </a:prstGeom>
          <a:solidFill>
            <a:srgbClr val="CCCC00"/>
          </a:solidFill>
          <a:effectLst>
            <a:softEdge rad="241300"/>
          </a:effectLst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E6D90240-7F14-463A-AED1-66F1BD7F2121}"/>
              </a:ext>
            </a:extLst>
          </p:cNvPr>
          <p:cNvSpPr/>
          <p:nvPr/>
        </p:nvSpPr>
        <p:spPr>
          <a:xfrm>
            <a:off x="6831510" y="1788813"/>
            <a:ext cx="4793934" cy="1776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</a:rPr>
              <a:t>1. Modelos Educativos Flexibles dirigidos a población en edad regular, niños, niñas y adolescentes -  extra edad o por fuera del sistema educativo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26562153-8A87-43A2-8373-421DAE5FF683}"/>
              </a:ext>
            </a:extLst>
          </p:cNvPr>
          <p:cNvSpPr/>
          <p:nvPr/>
        </p:nvSpPr>
        <p:spPr>
          <a:xfrm>
            <a:off x="6804214" y="3937378"/>
            <a:ext cx="4821230" cy="177666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</a:rPr>
              <a:t>2. Modelos Educativos Flexibles dirigidos a población joven, adulta y mayor </a:t>
            </a:r>
          </a:p>
        </p:txBody>
      </p:sp>
    </p:spTree>
    <p:extLst>
      <p:ext uri="{BB962C8B-B14F-4D97-AF65-F5344CB8AC3E}">
        <p14:creationId xmlns:p14="http://schemas.microsoft.com/office/powerpoint/2010/main" val="3586063249"/>
      </p:ext>
    </p:extLst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4579" y="6234545"/>
            <a:ext cx="3277421" cy="623455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2469"/>
            <a:ext cx="8125747" cy="59890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CARACTERISTICAS DE LOS MEF  </a:t>
            </a:r>
            <a:endParaRPr lang="es-CO" sz="28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8" name="2 Marcador de contenido">
            <a:extLst>
              <a:ext uri="{FF2B5EF4-FFF2-40B4-BE49-F238E27FC236}">
                <a16:creationId xmlns:a16="http://schemas.microsoft.com/office/drawing/2014/main" id="{67A6E3A1-9E5F-4795-962D-5E76091EDE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569" y="941378"/>
            <a:ext cx="6300722" cy="544353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endParaRPr lang="es-CO" sz="2000" dirty="0">
              <a:latin typeface="Calibri  "/>
              <a:cs typeface="Arial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s-CO" sz="2400" dirty="0">
                <a:latin typeface="Calibri  "/>
                <a:cs typeface="Arial" pitchFamily="34" charset="0"/>
              </a:rPr>
              <a:t>Población beneficiaria caracterizada.</a:t>
            </a:r>
          </a:p>
          <a:p>
            <a:pPr>
              <a:lnSpc>
                <a:spcPct val="150000"/>
              </a:lnSpc>
              <a:defRPr/>
            </a:pPr>
            <a:r>
              <a:rPr lang="es-CO" sz="2400" dirty="0">
                <a:latin typeface="Calibri  "/>
                <a:cs typeface="Arial" pitchFamily="34" charset="0"/>
              </a:rPr>
              <a:t>Propósitos: plantea intenciones de formación.</a:t>
            </a:r>
          </a:p>
          <a:p>
            <a:pPr>
              <a:lnSpc>
                <a:spcPct val="150000"/>
              </a:lnSpc>
              <a:defRPr/>
            </a:pPr>
            <a:r>
              <a:rPr lang="es-CO" sz="2400" dirty="0">
                <a:latin typeface="Calibri  "/>
                <a:cs typeface="Arial" pitchFamily="34" charset="0"/>
              </a:rPr>
              <a:t>Propuesta pedagógica.</a:t>
            </a:r>
          </a:p>
          <a:p>
            <a:pPr>
              <a:lnSpc>
                <a:spcPct val="150000"/>
              </a:lnSpc>
              <a:defRPr/>
            </a:pPr>
            <a:r>
              <a:rPr lang="es-CO" sz="2400" dirty="0">
                <a:latin typeface="Calibri  "/>
                <a:cs typeface="Arial" pitchFamily="34" charset="0"/>
              </a:rPr>
              <a:t>Rol de docentes y estudiantes.</a:t>
            </a:r>
          </a:p>
          <a:p>
            <a:pPr>
              <a:lnSpc>
                <a:spcPct val="150000"/>
              </a:lnSpc>
              <a:defRPr/>
            </a:pPr>
            <a:r>
              <a:rPr lang="es-CO" sz="2400" dirty="0">
                <a:latin typeface="Calibri  "/>
                <a:cs typeface="Arial" pitchFamily="34" charset="0"/>
              </a:rPr>
              <a:t>Estrategia de formación docente.</a:t>
            </a:r>
          </a:p>
          <a:p>
            <a:pPr>
              <a:lnSpc>
                <a:spcPct val="150000"/>
              </a:lnSpc>
              <a:defRPr/>
            </a:pPr>
            <a:r>
              <a:rPr lang="es-CO" sz="2400" dirty="0">
                <a:latin typeface="Calibri  "/>
                <a:cs typeface="Arial" pitchFamily="34" charset="0"/>
              </a:rPr>
              <a:t>Materiales educativos.</a:t>
            </a:r>
          </a:p>
          <a:p>
            <a:pPr>
              <a:lnSpc>
                <a:spcPct val="150000"/>
              </a:lnSpc>
              <a:defRPr/>
            </a:pPr>
            <a:r>
              <a:rPr lang="es-CO" sz="2400" dirty="0">
                <a:latin typeface="Calibri  "/>
                <a:cs typeface="Arial" pitchFamily="34" charset="0"/>
              </a:rPr>
              <a:t>Estrategias de evaluación permanente.</a:t>
            </a:r>
          </a:p>
          <a:p>
            <a:pPr>
              <a:lnSpc>
                <a:spcPct val="150000"/>
              </a:lnSpc>
              <a:defRPr/>
            </a:pPr>
            <a:r>
              <a:rPr lang="es-CO" sz="2400" dirty="0">
                <a:latin typeface="Calibri  "/>
                <a:cs typeface="Arial" pitchFamily="34" charset="0"/>
              </a:rPr>
              <a:t>Ruta de articulación al PEI y al PMI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4487883-D404-45AD-A9DC-1D1A02B909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0173" y="941378"/>
            <a:ext cx="6422556" cy="5759673"/>
          </a:xfrm>
          <a:prstGeom prst="rect">
            <a:avLst/>
          </a:prstGeom>
          <a:effectLst>
            <a:softEdge rad="431800"/>
          </a:effectLst>
        </p:spPr>
      </p:pic>
    </p:spTree>
    <p:extLst>
      <p:ext uri="{BB962C8B-B14F-4D97-AF65-F5344CB8AC3E}">
        <p14:creationId xmlns:p14="http://schemas.microsoft.com/office/powerpoint/2010/main" val="861814808"/>
      </p:ext>
    </p:extLst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89391" y="312573"/>
            <a:ext cx="3277421" cy="623455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74553"/>
            <a:ext cx="8162092" cy="59890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itchFamily="34" charset="0"/>
              </a:rPr>
              <a:t>POBLACIÓN BENEFICIARIA</a:t>
            </a:r>
            <a:endParaRPr lang="es-CO" sz="3200" b="1" dirty="0">
              <a:solidFill>
                <a:schemeClr val="bg1"/>
              </a:solidFill>
              <a:latin typeface="+mn-lt"/>
              <a:ea typeface="Verdana" panose="020B0604030504040204" pitchFamily="34" charset="0"/>
              <a:cs typeface="Arial" pitchFamily="34" charset="0"/>
            </a:endParaRP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6F6713AE-88E7-4119-A24B-999E5232F5F6}"/>
              </a:ext>
            </a:extLst>
          </p:cNvPr>
          <p:cNvGrpSpPr/>
          <p:nvPr/>
        </p:nvGrpSpPr>
        <p:grpSpPr>
          <a:xfrm>
            <a:off x="8658133" y="5150456"/>
            <a:ext cx="3308678" cy="1313558"/>
            <a:chOff x="6161" y="408050"/>
            <a:chExt cx="3379260" cy="1638091"/>
          </a:xfrm>
          <a:solidFill>
            <a:srgbClr val="FF66FF"/>
          </a:solidFill>
        </p:grpSpPr>
        <p:sp>
          <p:nvSpPr>
            <p:cNvPr id="13" name="Rectángulo: esquinas redondeadas 12">
              <a:extLst>
                <a:ext uri="{FF2B5EF4-FFF2-40B4-BE49-F238E27FC236}">
                  <a16:creationId xmlns:a16="http://schemas.microsoft.com/office/drawing/2014/main" id="{144911EC-DCB0-419F-88AA-9EFE1B8D77BC}"/>
                </a:ext>
              </a:extLst>
            </p:cNvPr>
            <p:cNvSpPr/>
            <p:nvPr/>
          </p:nvSpPr>
          <p:spPr>
            <a:xfrm>
              <a:off x="6161" y="408050"/>
              <a:ext cx="2639987" cy="109000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ectángulo: esquinas redondeadas 4">
              <a:extLst>
                <a:ext uri="{FF2B5EF4-FFF2-40B4-BE49-F238E27FC236}">
                  <a16:creationId xmlns:a16="http://schemas.microsoft.com/office/drawing/2014/main" id="{C838F351-17AA-4A92-9D2B-3D4472BB620D}"/>
                </a:ext>
              </a:extLst>
            </p:cNvPr>
            <p:cNvSpPr txBox="1"/>
            <p:nvPr/>
          </p:nvSpPr>
          <p:spPr>
            <a:xfrm>
              <a:off x="38086" y="504963"/>
              <a:ext cx="3347335" cy="154117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es-CO" altLang="es-CO" b="1" kern="12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Población campesina y rural (zonas dispersas)</a:t>
              </a:r>
            </a:p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es-CO" b="1" kern="12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Rural: 1.099.84</a:t>
              </a:r>
              <a:r>
                <a:rPr lang="es-CO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1</a:t>
              </a:r>
              <a:endParaRPr lang="es-CO" b="1" kern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es-CO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Urbana: 404.000</a:t>
              </a:r>
              <a:endParaRPr lang="es-CO" b="1" kern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6" name="Grupo 15">
            <a:extLst>
              <a:ext uri="{FF2B5EF4-FFF2-40B4-BE49-F238E27FC236}">
                <a16:creationId xmlns:a16="http://schemas.microsoft.com/office/drawing/2014/main" id="{23C33BCC-CC0B-4CFF-A102-F0502A36B3C2}"/>
              </a:ext>
            </a:extLst>
          </p:cNvPr>
          <p:cNvGrpSpPr/>
          <p:nvPr/>
        </p:nvGrpSpPr>
        <p:grpSpPr>
          <a:xfrm>
            <a:off x="9269279" y="2988860"/>
            <a:ext cx="2584846" cy="1051372"/>
            <a:chOff x="2945683" y="0"/>
            <a:chExt cx="2639987" cy="1090005"/>
          </a:xfrm>
          <a:solidFill>
            <a:srgbClr val="00B0F0"/>
          </a:solidFill>
        </p:grpSpPr>
        <p:sp>
          <p:nvSpPr>
            <p:cNvPr id="17" name="Rectángulo: esquinas redondeadas 16">
              <a:extLst>
                <a:ext uri="{FF2B5EF4-FFF2-40B4-BE49-F238E27FC236}">
                  <a16:creationId xmlns:a16="http://schemas.microsoft.com/office/drawing/2014/main" id="{302A2FFD-46C4-4128-A1AE-B6A852B881AD}"/>
                </a:ext>
              </a:extLst>
            </p:cNvPr>
            <p:cNvSpPr/>
            <p:nvPr/>
          </p:nvSpPr>
          <p:spPr>
            <a:xfrm>
              <a:off x="2945683" y="0"/>
              <a:ext cx="2639987" cy="109000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ectángulo: esquinas redondeadas 4">
              <a:extLst>
                <a:ext uri="{FF2B5EF4-FFF2-40B4-BE49-F238E27FC236}">
                  <a16:creationId xmlns:a16="http://schemas.microsoft.com/office/drawing/2014/main" id="{F3FC43BB-89D0-48CD-80E9-705912C25D7D}"/>
                </a:ext>
              </a:extLst>
            </p:cNvPr>
            <p:cNvSpPr txBox="1"/>
            <p:nvPr/>
          </p:nvSpPr>
          <p:spPr>
            <a:xfrm>
              <a:off x="2977608" y="31925"/>
              <a:ext cx="2576137" cy="102615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es-CO" altLang="es-CO" b="1" kern="12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Estudiantes en Extra edad</a:t>
              </a:r>
            </a:p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es-CO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8.361</a:t>
              </a:r>
              <a:endParaRPr lang="es-CO" b="1" kern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9" name="Grupo 18">
            <a:extLst>
              <a:ext uri="{FF2B5EF4-FFF2-40B4-BE49-F238E27FC236}">
                <a16:creationId xmlns:a16="http://schemas.microsoft.com/office/drawing/2014/main" id="{E3474AEA-1E30-4FA4-A2DC-595BBF3F291A}"/>
              </a:ext>
            </a:extLst>
          </p:cNvPr>
          <p:cNvGrpSpPr/>
          <p:nvPr/>
        </p:nvGrpSpPr>
        <p:grpSpPr>
          <a:xfrm>
            <a:off x="333991" y="3239091"/>
            <a:ext cx="2584846" cy="1141839"/>
            <a:chOff x="6499971" y="0"/>
            <a:chExt cx="2639987" cy="1090005"/>
          </a:xfrm>
          <a:solidFill>
            <a:srgbClr val="F7678D"/>
          </a:solidFill>
        </p:grpSpPr>
        <p:sp>
          <p:nvSpPr>
            <p:cNvPr id="20" name="Rectángulo: esquinas redondeadas 19">
              <a:extLst>
                <a:ext uri="{FF2B5EF4-FFF2-40B4-BE49-F238E27FC236}">
                  <a16:creationId xmlns:a16="http://schemas.microsoft.com/office/drawing/2014/main" id="{0CB891B4-7334-48B0-8477-4AF56B3AD27F}"/>
                </a:ext>
              </a:extLst>
            </p:cNvPr>
            <p:cNvSpPr/>
            <p:nvPr/>
          </p:nvSpPr>
          <p:spPr>
            <a:xfrm>
              <a:off x="6499971" y="0"/>
              <a:ext cx="2639987" cy="109000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ectángulo: esquinas redondeadas 4">
              <a:extLst>
                <a:ext uri="{FF2B5EF4-FFF2-40B4-BE49-F238E27FC236}">
                  <a16:creationId xmlns:a16="http://schemas.microsoft.com/office/drawing/2014/main" id="{FE906AF0-CC7F-4CA4-B9F1-5C33096F38A2}"/>
                </a:ext>
              </a:extLst>
            </p:cNvPr>
            <p:cNvSpPr txBox="1"/>
            <p:nvPr/>
          </p:nvSpPr>
          <p:spPr>
            <a:xfrm>
              <a:off x="6531896" y="31925"/>
              <a:ext cx="2576137" cy="102615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es-CO" altLang="es-CO" b="1" kern="12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Población víctima del conflicto armado</a:t>
              </a:r>
            </a:p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es-CO" b="1" kern="12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160.999</a:t>
              </a:r>
            </a:p>
          </p:txBody>
        </p:sp>
      </p:grpSp>
      <p:grpSp>
        <p:nvGrpSpPr>
          <p:cNvPr id="28" name="Grupo 27">
            <a:extLst>
              <a:ext uri="{FF2B5EF4-FFF2-40B4-BE49-F238E27FC236}">
                <a16:creationId xmlns:a16="http://schemas.microsoft.com/office/drawing/2014/main" id="{EE1EF3E7-9E64-45C9-B415-08DAAA200CA4}"/>
              </a:ext>
            </a:extLst>
          </p:cNvPr>
          <p:cNvGrpSpPr/>
          <p:nvPr/>
        </p:nvGrpSpPr>
        <p:grpSpPr>
          <a:xfrm>
            <a:off x="1069564" y="1250014"/>
            <a:ext cx="2584846" cy="1141838"/>
            <a:chOff x="3502774" y="1149376"/>
            <a:chExt cx="2639987" cy="1090005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9" name="Rectángulo: esquinas redondeadas 28">
              <a:extLst>
                <a:ext uri="{FF2B5EF4-FFF2-40B4-BE49-F238E27FC236}">
                  <a16:creationId xmlns:a16="http://schemas.microsoft.com/office/drawing/2014/main" id="{AF06B245-EBEF-4404-B6EE-7F176EA794B7}"/>
                </a:ext>
              </a:extLst>
            </p:cNvPr>
            <p:cNvSpPr/>
            <p:nvPr/>
          </p:nvSpPr>
          <p:spPr>
            <a:xfrm>
              <a:off x="3502774" y="1149376"/>
              <a:ext cx="2639987" cy="1090005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30" name="Rectángulo: esquinas redondeadas 4">
              <a:extLst>
                <a:ext uri="{FF2B5EF4-FFF2-40B4-BE49-F238E27FC236}">
                  <a16:creationId xmlns:a16="http://schemas.microsoft.com/office/drawing/2014/main" id="{4D9CC0C7-7913-4D5B-B24C-9ED0DEBB77A5}"/>
                </a:ext>
              </a:extLst>
            </p:cNvPr>
            <p:cNvSpPr txBox="1"/>
            <p:nvPr/>
          </p:nvSpPr>
          <p:spPr>
            <a:xfrm>
              <a:off x="3534698" y="1301961"/>
              <a:ext cx="2608063" cy="7920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es-CO" altLang="es-CO" b="1" kern="12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Población en situación de vulnerabilidad</a:t>
              </a:r>
            </a:p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es-CO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1.504.266</a:t>
              </a:r>
              <a:endParaRPr lang="es-CO" b="1" kern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31" name="Grupo 30">
            <a:extLst>
              <a:ext uri="{FF2B5EF4-FFF2-40B4-BE49-F238E27FC236}">
                <a16:creationId xmlns:a16="http://schemas.microsoft.com/office/drawing/2014/main" id="{CD69305F-67A0-4F27-8E01-2BA8F45478CE}"/>
              </a:ext>
            </a:extLst>
          </p:cNvPr>
          <p:cNvGrpSpPr/>
          <p:nvPr/>
        </p:nvGrpSpPr>
        <p:grpSpPr>
          <a:xfrm>
            <a:off x="1100822" y="5228169"/>
            <a:ext cx="2584846" cy="874056"/>
            <a:chOff x="7402370" y="2872787"/>
            <a:chExt cx="2639987" cy="1090005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2" name="Rectángulo: esquinas redondeadas 31">
              <a:extLst>
                <a:ext uri="{FF2B5EF4-FFF2-40B4-BE49-F238E27FC236}">
                  <a16:creationId xmlns:a16="http://schemas.microsoft.com/office/drawing/2014/main" id="{CB77E7FA-7D13-4AF1-BC8B-149E92C267BA}"/>
                </a:ext>
              </a:extLst>
            </p:cNvPr>
            <p:cNvSpPr/>
            <p:nvPr/>
          </p:nvSpPr>
          <p:spPr>
            <a:xfrm>
              <a:off x="7402370" y="2872787"/>
              <a:ext cx="2639987" cy="109000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Rectángulo: esquinas redondeadas 4">
              <a:extLst>
                <a:ext uri="{FF2B5EF4-FFF2-40B4-BE49-F238E27FC236}">
                  <a16:creationId xmlns:a16="http://schemas.microsoft.com/office/drawing/2014/main" id="{B9798E27-F5C5-4CB3-95F4-39CDCCF57C60}"/>
                </a:ext>
              </a:extLst>
            </p:cNvPr>
            <p:cNvSpPr txBox="1"/>
            <p:nvPr/>
          </p:nvSpPr>
          <p:spPr>
            <a:xfrm>
              <a:off x="7434295" y="2904712"/>
              <a:ext cx="2576137" cy="102615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es-CO" altLang="es-CO" b="1" kern="12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Grupos étnicos</a:t>
              </a:r>
            </a:p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es-CO" b="1" kern="12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376.853</a:t>
              </a:r>
            </a:p>
          </p:txBody>
        </p:sp>
      </p:grpSp>
      <p:grpSp>
        <p:nvGrpSpPr>
          <p:cNvPr id="34" name="Grupo 33">
            <a:extLst>
              <a:ext uri="{FF2B5EF4-FFF2-40B4-BE49-F238E27FC236}">
                <a16:creationId xmlns:a16="http://schemas.microsoft.com/office/drawing/2014/main" id="{AC412B1E-2F89-431F-BE28-0A5452EB2561}"/>
              </a:ext>
            </a:extLst>
          </p:cNvPr>
          <p:cNvGrpSpPr/>
          <p:nvPr/>
        </p:nvGrpSpPr>
        <p:grpSpPr>
          <a:xfrm>
            <a:off x="8394757" y="1333095"/>
            <a:ext cx="2584846" cy="874056"/>
            <a:chOff x="6462757" y="2872787"/>
            <a:chExt cx="2639987" cy="1090005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35" name="Rectángulo: esquinas redondeadas 34">
              <a:extLst>
                <a:ext uri="{FF2B5EF4-FFF2-40B4-BE49-F238E27FC236}">
                  <a16:creationId xmlns:a16="http://schemas.microsoft.com/office/drawing/2014/main" id="{0E9F4B57-8886-48FC-91AB-A8667D403EB0}"/>
                </a:ext>
              </a:extLst>
            </p:cNvPr>
            <p:cNvSpPr/>
            <p:nvPr/>
          </p:nvSpPr>
          <p:spPr>
            <a:xfrm>
              <a:off x="6462757" y="2872787"/>
              <a:ext cx="2639987" cy="1090005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36" name="Rectángulo: esquinas redondeadas 4">
              <a:extLst>
                <a:ext uri="{FF2B5EF4-FFF2-40B4-BE49-F238E27FC236}">
                  <a16:creationId xmlns:a16="http://schemas.microsoft.com/office/drawing/2014/main" id="{46B1D0E5-F9F7-4F63-987E-05100B313E8E}"/>
                </a:ext>
              </a:extLst>
            </p:cNvPr>
            <p:cNvSpPr txBox="1"/>
            <p:nvPr/>
          </p:nvSpPr>
          <p:spPr>
            <a:xfrm>
              <a:off x="6494682" y="2904712"/>
              <a:ext cx="2576137" cy="1026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es-CO" altLang="es-CO" b="1" kern="12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Población en conflicto con la ley</a:t>
              </a:r>
              <a:endParaRPr lang="es-CO" b="1" kern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pic>
        <p:nvPicPr>
          <p:cNvPr id="4098" name="Picture 2" descr="Imágenes de Poblacion | Vectores, fotos de stock y PSD gratuitos">
            <a:extLst>
              <a:ext uri="{FF2B5EF4-FFF2-40B4-BE49-F238E27FC236}">
                <a16:creationId xmlns:a16="http://schemas.microsoft.com/office/drawing/2014/main" id="{74F068C1-C8BD-4BCB-86CA-DB334B7DBF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31" b="7686"/>
          <a:stretch/>
        </p:blipFill>
        <p:spPr bwMode="auto">
          <a:xfrm>
            <a:off x="2988423" y="1580535"/>
            <a:ext cx="6316436" cy="45923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237807"/>
      </p:ext>
    </p:extLst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9E8D25C3-8DDC-4DE4-A02F-7934846DB3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2014636"/>
              </p:ext>
            </p:extLst>
          </p:nvPr>
        </p:nvGraphicFramePr>
        <p:xfrm>
          <a:off x="834190" y="1035809"/>
          <a:ext cx="10331116" cy="5629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4579" y="6234545"/>
            <a:ext cx="3277421" cy="623455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2469"/>
            <a:ext cx="8914579" cy="59890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itchFamily="34" charset="0"/>
              </a:rPr>
              <a:t>MEF PARA ESTUDIANTES EN EDAD REGULAR</a:t>
            </a:r>
            <a:endParaRPr lang="es-CO" sz="3200" b="1" dirty="0">
              <a:solidFill>
                <a:schemeClr val="bg1"/>
              </a:solidFill>
              <a:latin typeface="+mn-lt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9E3AC9F-F026-41F5-BFB1-FCEB3319AC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075" y="1111743"/>
            <a:ext cx="7536029" cy="2253089"/>
          </a:xfrm>
          <a:prstGeom prst="rect">
            <a:avLst/>
          </a:prstGeom>
          <a:noFill/>
          <a:effectLst>
            <a:softEdge rad="203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1218A178-0C6D-482E-9A2E-9F164DCBEB7F}"/>
              </a:ext>
            </a:extLst>
          </p:cNvPr>
          <p:cNvSpPr txBox="1"/>
          <p:nvPr/>
        </p:nvSpPr>
        <p:spPr>
          <a:xfrm>
            <a:off x="1454999" y="3678932"/>
            <a:ext cx="30022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s-ES" sz="1600" b="1" dirty="0">
                <a:solidFill>
                  <a:schemeClr val="bg1"/>
                </a:solidFill>
                <a:ea typeface="Verdana" panose="020B0604030504040204" pitchFamily="34" charset="0"/>
              </a:rPr>
              <a:t>PÚBLICOS</a:t>
            </a:r>
            <a:endParaRPr lang="es-CO" sz="1600" b="1" dirty="0">
              <a:solidFill>
                <a:schemeClr val="bg1"/>
              </a:solidFill>
              <a:ea typeface="Verdana" panose="020B0604030504040204" pitchFamily="34" charset="0"/>
            </a:endParaRPr>
          </a:p>
          <a:p>
            <a:pPr lvl="0" algn="ctr"/>
            <a:r>
              <a:rPr lang="es-CO" sz="1600" b="1" dirty="0">
                <a:solidFill>
                  <a:schemeClr val="bg1"/>
                </a:solidFill>
                <a:ea typeface="Verdana" panose="020B0604030504040204" pitchFamily="34" charset="0"/>
              </a:rPr>
              <a:t>(DERECHOS DE AUTOR DEL MEN)</a:t>
            </a:r>
          </a:p>
          <a:p>
            <a:pPr lvl="0" algn="ctr"/>
            <a:endParaRPr lang="es-CO" sz="1600" b="1" dirty="0">
              <a:solidFill>
                <a:schemeClr val="bg1"/>
              </a:solidFill>
              <a:ea typeface="Verdana" panose="020B0604030504040204" pitchFamily="34" charset="0"/>
            </a:endParaRPr>
          </a:p>
          <a:p>
            <a:pPr lvl="0" algn="ctr"/>
            <a:r>
              <a:rPr lang="es-CO" sz="1600" dirty="0">
                <a:ea typeface="Verdana" panose="020B0604030504040204" pitchFamily="34" charset="0"/>
              </a:rPr>
              <a:t>Escuela Nueva, Postprimaria Rural, Secundaria Activa, Caminar en Secundaria, </a:t>
            </a:r>
            <a:r>
              <a:rPr lang="es-ES" sz="1600" dirty="0">
                <a:ea typeface="Verdana" panose="020B0604030504040204" pitchFamily="34" charset="0"/>
              </a:rPr>
              <a:t>Retos para Gigantes: Transitando por el Saber, </a:t>
            </a:r>
            <a:r>
              <a:rPr lang="es-ES" sz="1600" b="0" dirty="0">
                <a:ea typeface="Verdana" panose="020B0604030504040204" pitchFamily="34" charset="0"/>
              </a:rPr>
              <a:t>Modelo de Educación Media Rural.</a:t>
            </a:r>
            <a:endParaRPr lang="es-CO" sz="1600" dirty="0">
              <a:ea typeface="Verdana" panose="020B0604030504040204" pitchFamily="34" charset="0"/>
            </a:endParaRPr>
          </a:p>
          <a:p>
            <a:pPr algn="ctr"/>
            <a:endParaRPr lang="es-CO" sz="1600" dirty="0">
              <a:solidFill>
                <a:schemeClr val="bg1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8C3B6DE-ACD3-42E8-938F-4A473B563C61}"/>
              </a:ext>
            </a:extLst>
          </p:cNvPr>
          <p:cNvSpPr txBox="1"/>
          <p:nvPr/>
        </p:nvSpPr>
        <p:spPr>
          <a:xfrm>
            <a:off x="4887683" y="3529490"/>
            <a:ext cx="260672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s-ES" sz="1600" b="1" dirty="0">
                <a:solidFill>
                  <a:schemeClr val="bg1"/>
                </a:solidFill>
                <a:ea typeface="Verdana" panose="020B0604030504040204" pitchFamily="34" charset="0"/>
              </a:rPr>
              <a:t>PÚBLICOS</a:t>
            </a:r>
            <a:endParaRPr lang="es-CO" sz="1600" b="1" dirty="0">
              <a:solidFill>
                <a:schemeClr val="bg1"/>
              </a:solidFill>
              <a:ea typeface="Verdana" panose="020B0604030504040204" pitchFamily="34" charset="0"/>
            </a:endParaRPr>
          </a:p>
          <a:p>
            <a:pPr lvl="0" algn="ctr"/>
            <a:r>
              <a:rPr lang="es-CO" sz="1600" b="1" dirty="0">
                <a:solidFill>
                  <a:schemeClr val="bg1"/>
                </a:solidFill>
                <a:ea typeface="Verdana" panose="020B0604030504040204" pitchFamily="34" charset="0"/>
              </a:rPr>
              <a:t>ELABORADOS POR OTROS Y CEDIDOS AL MEN (DERECHOS PATRIMONIALES DEL MEN)</a:t>
            </a:r>
          </a:p>
          <a:p>
            <a:pPr lvl="0" algn="ctr"/>
            <a:endParaRPr lang="es-CO" sz="1600" dirty="0">
              <a:ea typeface="Verdana" panose="020B0604030504040204" pitchFamily="34" charset="0"/>
            </a:endParaRPr>
          </a:p>
          <a:p>
            <a:pPr lvl="0" algn="ctr"/>
            <a:r>
              <a:rPr lang="es-CO" sz="1600" dirty="0">
                <a:ea typeface="Verdana" panose="020B0604030504040204" pitchFamily="34" charset="0"/>
              </a:rPr>
              <a:t>Aceleración del Aprendizaje</a:t>
            </a:r>
          </a:p>
          <a:p>
            <a:pPr lvl="0" algn="ctr"/>
            <a:r>
              <a:rPr lang="es-CO" sz="1600" dirty="0">
                <a:ea typeface="Verdana" panose="020B0604030504040204" pitchFamily="34" charset="0"/>
              </a:rPr>
              <a:t>Círculos de Aprendizaje</a:t>
            </a:r>
          </a:p>
          <a:p>
            <a:pPr algn="ctr"/>
            <a:endParaRPr lang="es-CO" sz="1600" dirty="0">
              <a:solidFill>
                <a:schemeClr val="bg1"/>
              </a:solidFill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91F9901-CA81-4B0D-AF41-634C92C093DD}"/>
              </a:ext>
            </a:extLst>
          </p:cNvPr>
          <p:cNvSpPr txBox="1"/>
          <p:nvPr/>
        </p:nvSpPr>
        <p:spPr>
          <a:xfrm>
            <a:off x="8038530" y="3459263"/>
            <a:ext cx="280698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s-CO" sz="1600" b="1" dirty="0">
                <a:solidFill>
                  <a:schemeClr val="bg1"/>
                </a:solidFill>
                <a:ea typeface="Verdana" panose="020B0604030504040204" pitchFamily="34" charset="0"/>
              </a:rPr>
              <a:t>PRIVADOS</a:t>
            </a:r>
          </a:p>
          <a:p>
            <a:pPr lvl="0" algn="ctr"/>
            <a:r>
              <a:rPr lang="es-CO" sz="1600" b="1" dirty="0">
                <a:solidFill>
                  <a:schemeClr val="bg1"/>
                </a:solidFill>
                <a:ea typeface="Verdana" panose="020B0604030504040204" pitchFamily="34" charset="0"/>
              </a:rPr>
              <a:t>ELABORADOS Y OPERADOS POR OTROS (PRIVADOS) Y CONTRATADOS POR EL MEN</a:t>
            </a:r>
          </a:p>
          <a:p>
            <a:pPr lvl="0" algn="ctr"/>
            <a:endParaRPr lang="es-ES" sz="1600" dirty="0">
              <a:ea typeface="Verdana" panose="020B0604030504040204" pitchFamily="34" charset="0"/>
            </a:endParaRPr>
          </a:p>
          <a:p>
            <a:pPr lvl="0" algn="ctr"/>
            <a:r>
              <a:rPr lang="es-ES" sz="1600" dirty="0">
                <a:ea typeface="Verdana" panose="020B0604030504040204" pitchFamily="34" charset="0"/>
              </a:rPr>
              <a:t>Pensar (Corpoeducación)</a:t>
            </a:r>
            <a:endParaRPr lang="es-CO" sz="1600" dirty="0">
              <a:ea typeface="Verdana" panose="020B0604030504040204" pitchFamily="34" charset="0"/>
            </a:endParaRPr>
          </a:p>
          <a:p>
            <a:pPr lvl="0" algn="ctr"/>
            <a:r>
              <a:rPr lang="es-CO" sz="1600" dirty="0">
                <a:ea typeface="Verdana" panose="020B0604030504040204" pitchFamily="34" charset="0"/>
              </a:rPr>
              <a:t>Escuela Nueva Activa (Fundación Escuela Nueva Volvamos </a:t>
            </a:r>
          </a:p>
          <a:p>
            <a:pPr lvl="0" algn="ctr"/>
            <a:r>
              <a:rPr lang="es-CO" sz="1600" dirty="0">
                <a:ea typeface="Verdana" panose="020B0604030504040204" pitchFamily="34" charset="0"/>
              </a:rPr>
              <a:t>a la Gente)</a:t>
            </a:r>
          </a:p>
          <a:p>
            <a:pPr algn="ctr"/>
            <a:endParaRPr lang="es-CO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38622"/>
      </p:ext>
    </p:extLst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4579" y="6234545"/>
            <a:ext cx="3277421" cy="623455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2469"/>
            <a:ext cx="8914579" cy="59890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itchFamily="34" charset="0"/>
              </a:rPr>
              <a:t>MEF PARA PERSONAS JOVENES, ADULTOS Y MAYORES</a:t>
            </a:r>
            <a:endParaRPr lang="es-CO" sz="2800" b="1" dirty="0">
              <a:solidFill>
                <a:schemeClr val="bg1"/>
              </a:solidFill>
              <a:latin typeface="+mn-lt"/>
              <a:ea typeface="Verdana" panose="020B0604030504040204" pitchFamily="34" charset="0"/>
              <a:cs typeface="Arial" pitchFamily="34" charset="0"/>
            </a:endParaRP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46BFDDA5-5DCA-470E-AB8F-F9D5ED7418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0199074"/>
              </p:ext>
            </p:extLst>
          </p:nvPr>
        </p:nvGraphicFramePr>
        <p:xfrm>
          <a:off x="618289" y="695395"/>
          <a:ext cx="10955422" cy="63952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66364697"/>
      </p:ext>
    </p:extLst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4579" y="6234545"/>
            <a:ext cx="3277421" cy="623455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2469"/>
            <a:ext cx="8125747" cy="59890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itchFamily="34" charset="0"/>
              </a:rPr>
              <a:t>AVANCES IMPLEMENTACIÓN MEF</a:t>
            </a:r>
            <a:endParaRPr lang="es-CO" sz="3200" b="1" dirty="0">
              <a:solidFill>
                <a:schemeClr val="bg1"/>
              </a:solidFill>
              <a:latin typeface="+mn-lt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1" name="Flecha: hacia arriba 10">
            <a:extLst>
              <a:ext uri="{FF2B5EF4-FFF2-40B4-BE49-F238E27FC236}">
                <a16:creationId xmlns:a16="http://schemas.microsoft.com/office/drawing/2014/main" id="{99682DF5-E3D3-4F6F-8411-ACD59E0AC685}"/>
              </a:ext>
            </a:extLst>
          </p:cNvPr>
          <p:cNvSpPr/>
          <p:nvPr/>
        </p:nvSpPr>
        <p:spPr>
          <a:xfrm rot="7978367">
            <a:off x="5318317" y="2330259"/>
            <a:ext cx="385011" cy="312466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Freeform: Shape 46">
            <a:extLst>
              <a:ext uri="{FF2B5EF4-FFF2-40B4-BE49-F238E27FC236}">
                <a16:creationId xmlns:a16="http://schemas.microsoft.com/office/drawing/2014/main" id="{4755857E-E482-4AC1-BBCA-D04BF17D73C4}"/>
              </a:ext>
            </a:extLst>
          </p:cNvPr>
          <p:cNvSpPr/>
          <p:nvPr/>
        </p:nvSpPr>
        <p:spPr>
          <a:xfrm>
            <a:off x="6468630" y="3539229"/>
            <a:ext cx="1873682" cy="1873682"/>
          </a:xfrm>
          <a:custGeom>
            <a:avLst/>
            <a:gdLst>
              <a:gd name="connsiteX0" fmla="*/ 0 w 2447131"/>
              <a:gd name="connsiteY0" fmla="*/ 0 h 2447131"/>
              <a:gd name="connsiteX1" fmla="*/ 1375532 w 2447131"/>
              <a:gd name="connsiteY1" fmla="*/ 0 h 2447131"/>
              <a:gd name="connsiteX2" fmla="*/ 2447131 w 2447131"/>
              <a:gd name="connsiteY2" fmla="*/ 1071599 h 2447131"/>
              <a:gd name="connsiteX3" fmla="*/ 2447131 w 2447131"/>
              <a:gd name="connsiteY3" fmla="*/ 2447131 h 2447131"/>
              <a:gd name="connsiteX4" fmla="*/ 1071599 w 2447131"/>
              <a:gd name="connsiteY4" fmla="*/ 2447131 h 2447131"/>
              <a:gd name="connsiteX5" fmla="*/ 0 w 2447131"/>
              <a:gd name="connsiteY5" fmla="*/ 1375532 h 244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7131" h="2447131">
                <a:moveTo>
                  <a:pt x="0" y="0"/>
                </a:moveTo>
                <a:lnTo>
                  <a:pt x="1375532" y="0"/>
                </a:lnTo>
                <a:cubicBezTo>
                  <a:pt x="1967360" y="0"/>
                  <a:pt x="2447131" y="479771"/>
                  <a:pt x="2447131" y="1071599"/>
                </a:cubicBezTo>
                <a:lnTo>
                  <a:pt x="2447131" y="2447131"/>
                </a:lnTo>
                <a:lnTo>
                  <a:pt x="1071599" y="2447131"/>
                </a:lnTo>
                <a:cubicBezTo>
                  <a:pt x="479771" y="2447131"/>
                  <a:pt x="0" y="1967360"/>
                  <a:pt x="0" y="137553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Freeform: Shape 49">
            <a:extLst>
              <a:ext uri="{FF2B5EF4-FFF2-40B4-BE49-F238E27FC236}">
                <a16:creationId xmlns:a16="http://schemas.microsoft.com/office/drawing/2014/main" id="{0436BDAE-948E-49D6-8248-08869850368A}"/>
              </a:ext>
            </a:extLst>
          </p:cNvPr>
          <p:cNvSpPr/>
          <p:nvPr/>
        </p:nvSpPr>
        <p:spPr>
          <a:xfrm>
            <a:off x="4339345" y="3539229"/>
            <a:ext cx="1873682" cy="1873682"/>
          </a:xfrm>
          <a:custGeom>
            <a:avLst/>
            <a:gdLst>
              <a:gd name="connsiteX0" fmla="*/ 1071599 w 2447131"/>
              <a:gd name="connsiteY0" fmla="*/ 0 h 2447131"/>
              <a:gd name="connsiteX1" fmla="*/ 2447131 w 2447131"/>
              <a:gd name="connsiteY1" fmla="*/ 0 h 2447131"/>
              <a:gd name="connsiteX2" fmla="*/ 2447131 w 2447131"/>
              <a:gd name="connsiteY2" fmla="*/ 1375532 h 2447131"/>
              <a:gd name="connsiteX3" fmla="*/ 1375532 w 2447131"/>
              <a:gd name="connsiteY3" fmla="*/ 2447131 h 2447131"/>
              <a:gd name="connsiteX4" fmla="*/ 0 w 2447131"/>
              <a:gd name="connsiteY4" fmla="*/ 2447131 h 2447131"/>
              <a:gd name="connsiteX5" fmla="*/ 0 w 2447131"/>
              <a:gd name="connsiteY5" fmla="*/ 1071599 h 2447131"/>
              <a:gd name="connsiteX6" fmla="*/ 1071599 w 2447131"/>
              <a:gd name="connsiteY6" fmla="*/ 0 h 244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7131" h="2447131">
                <a:moveTo>
                  <a:pt x="1071599" y="0"/>
                </a:moveTo>
                <a:lnTo>
                  <a:pt x="2447131" y="0"/>
                </a:lnTo>
                <a:lnTo>
                  <a:pt x="2447131" y="1375532"/>
                </a:lnTo>
                <a:cubicBezTo>
                  <a:pt x="2447131" y="1967360"/>
                  <a:pt x="1967360" y="2447131"/>
                  <a:pt x="1375532" y="2447131"/>
                </a:cubicBezTo>
                <a:lnTo>
                  <a:pt x="0" y="2447131"/>
                </a:lnTo>
                <a:lnTo>
                  <a:pt x="0" y="1071599"/>
                </a:lnTo>
                <a:cubicBezTo>
                  <a:pt x="0" y="479771"/>
                  <a:pt x="479771" y="0"/>
                  <a:pt x="107159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Freeform: Shape 52">
            <a:extLst>
              <a:ext uri="{FF2B5EF4-FFF2-40B4-BE49-F238E27FC236}">
                <a16:creationId xmlns:a16="http://schemas.microsoft.com/office/drawing/2014/main" id="{50EC9D74-DAB8-44CA-9AD1-24C0A75C00F7}"/>
              </a:ext>
            </a:extLst>
          </p:cNvPr>
          <p:cNvSpPr/>
          <p:nvPr/>
        </p:nvSpPr>
        <p:spPr>
          <a:xfrm>
            <a:off x="4339345" y="1409946"/>
            <a:ext cx="1873682" cy="1873682"/>
          </a:xfrm>
          <a:custGeom>
            <a:avLst/>
            <a:gdLst>
              <a:gd name="connsiteX0" fmla="*/ 0 w 2447131"/>
              <a:gd name="connsiteY0" fmla="*/ 0 h 2447131"/>
              <a:gd name="connsiteX1" fmla="*/ 1375532 w 2447131"/>
              <a:gd name="connsiteY1" fmla="*/ 0 h 2447131"/>
              <a:gd name="connsiteX2" fmla="*/ 2447131 w 2447131"/>
              <a:gd name="connsiteY2" fmla="*/ 1071599 h 2447131"/>
              <a:gd name="connsiteX3" fmla="*/ 2447131 w 2447131"/>
              <a:gd name="connsiteY3" fmla="*/ 2447131 h 2447131"/>
              <a:gd name="connsiteX4" fmla="*/ 1071599 w 2447131"/>
              <a:gd name="connsiteY4" fmla="*/ 2447131 h 2447131"/>
              <a:gd name="connsiteX5" fmla="*/ 0 w 2447131"/>
              <a:gd name="connsiteY5" fmla="*/ 1375532 h 244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7131" h="2447131">
                <a:moveTo>
                  <a:pt x="0" y="0"/>
                </a:moveTo>
                <a:lnTo>
                  <a:pt x="1375532" y="0"/>
                </a:lnTo>
                <a:cubicBezTo>
                  <a:pt x="1967360" y="0"/>
                  <a:pt x="2447131" y="479771"/>
                  <a:pt x="2447131" y="1071599"/>
                </a:cubicBezTo>
                <a:lnTo>
                  <a:pt x="2447131" y="2447131"/>
                </a:lnTo>
                <a:lnTo>
                  <a:pt x="1071599" y="2447131"/>
                </a:lnTo>
                <a:cubicBezTo>
                  <a:pt x="479771" y="2447131"/>
                  <a:pt x="0" y="1967360"/>
                  <a:pt x="0" y="137553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: Shape 55">
            <a:extLst>
              <a:ext uri="{FF2B5EF4-FFF2-40B4-BE49-F238E27FC236}">
                <a16:creationId xmlns:a16="http://schemas.microsoft.com/office/drawing/2014/main" id="{E6113731-75D7-4CF3-83ED-BF42AC1929DF}"/>
              </a:ext>
            </a:extLst>
          </p:cNvPr>
          <p:cNvSpPr/>
          <p:nvPr/>
        </p:nvSpPr>
        <p:spPr>
          <a:xfrm>
            <a:off x="6468630" y="1409946"/>
            <a:ext cx="1873682" cy="1873682"/>
          </a:xfrm>
          <a:custGeom>
            <a:avLst/>
            <a:gdLst>
              <a:gd name="connsiteX0" fmla="*/ 1071599 w 2447131"/>
              <a:gd name="connsiteY0" fmla="*/ 0 h 2447131"/>
              <a:gd name="connsiteX1" fmla="*/ 2447131 w 2447131"/>
              <a:gd name="connsiteY1" fmla="*/ 0 h 2447131"/>
              <a:gd name="connsiteX2" fmla="*/ 2447131 w 2447131"/>
              <a:gd name="connsiteY2" fmla="*/ 1375532 h 2447131"/>
              <a:gd name="connsiteX3" fmla="*/ 1375532 w 2447131"/>
              <a:gd name="connsiteY3" fmla="*/ 2447131 h 2447131"/>
              <a:gd name="connsiteX4" fmla="*/ 0 w 2447131"/>
              <a:gd name="connsiteY4" fmla="*/ 2447131 h 2447131"/>
              <a:gd name="connsiteX5" fmla="*/ 0 w 2447131"/>
              <a:gd name="connsiteY5" fmla="*/ 1071599 h 2447131"/>
              <a:gd name="connsiteX6" fmla="*/ 1071599 w 2447131"/>
              <a:gd name="connsiteY6" fmla="*/ 0 h 244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7131" h="2447131">
                <a:moveTo>
                  <a:pt x="1071599" y="0"/>
                </a:moveTo>
                <a:lnTo>
                  <a:pt x="2447131" y="0"/>
                </a:lnTo>
                <a:lnTo>
                  <a:pt x="2447131" y="1375532"/>
                </a:lnTo>
                <a:cubicBezTo>
                  <a:pt x="2447131" y="1967360"/>
                  <a:pt x="1967360" y="2447131"/>
                  <a:pt x="1375532" y="2447131"/>
                </a:cubicBezTo>
                <a:lnTo>
                  <a:pt x="0" y="2447131"/>
                </a:lnTo>
                <a:lnTo>
                  <a:pt x="0" y="1071599"/>
                </a:lnTo>
                <a:cubicBezTo>
                  <a:pt x="0" y="479771"/>
                  <a:pt x="479771" y="0"/>
                  <a:pt x="107159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6" name="Graphic 5" descr="Chat">
            <a:extLst>
              <a:ext uri="{FF2B5EF4-FFF2-40B4-BE49-F238E27FC236}">
                <a16:creationId xmlns:a16="http://schemas.microsoft.com/office/drawing/2014/main" id="{7A45F251-6EB9-448E-B1AF-52091C151D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14144" y="1660556"/>
            <a:ext cx="1320991" cy="1320991"/>
          </a:xfrm>
          <a:prstGeom prst="rect">
            <a:avLst/>
          </a:prstGeom>
        </p:spPr>
      </p:pic>
      <p:pic>
        <p:nvPicPr>
          <p:cNvPr id="38" name="Graphic 9" descr="Bullseye">
            <a:extLst>
              <a:ext uri="{FF2B5EF4-FFF2-40B4-BE49-F238E27FC236}">
                <a16:creationId xmlns:a16="http://schemas.microsoft.com/office/drawing/2014/main" id="{6C167B9C-5856-4185-9935-3D554521C12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44974" y="1669404"/>
            <a:ext cx="1320991" cy="1320991"/>
          </a:xfrm>
          <a:prstGeom prst="rect">
            <a:avLst/>
          </a:prstGeom>
        </p:spPr>
      </p:pic>
      <p:pic>
        <p:nvPicPr>
          <p:cNvPr id="39" name="Graphic 13" descr="Shopping cart">
            <a:extLst>
              <a:ext uri="{FF2B5EF4-FFF2-40B4-BE49-F238E27FC236}">
                <a16:creationId xmlns:a16="http://schemas.microsoft.com/office/drawing/2014/main" id="{C3E21B19-05BC-4580-AEB7-883026657A8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14143" y="3815574"/>
            <a:ext cx="1320991" cy="1320991"/>
          </a:xfrm>
          <a:prstGeom prst="rect">
            <a:avLst/>
          </a:prstGeom>
        </p:spPr>
      </p:pic>
      <p:pic>
        <p:nvPicPr>
          <p:cNvPr id="40" name="Graphic 16" descr="Unlock">
            <a:extLst>
              <a:ext uri="{FF2B5EF4-FFF2-40B4-BE49-F238E27FC236}">
                <a16:creationId xmlns:a16="http://schemas.microsoft.com/office/drawing/2014/main" id="{36C037A5-37CB-472C-9309-EFB81033775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744974" y="3815574"/>
            <a:ext cx="1320991" cy="1320991"/>
          </a:xfrm>
          <a:prstGeom prst="rect">
            <a:avLst/>
          </a:prstGeom>
        </p:spPr>
      </p:pic>
      <p:sp>
        <p:nvSpPr>
          <p:cNvPr id="41" name="Freeform: Shape 56">
            <a:extLst>
              <a:ext uri="{FF2B5EF4-FFF2-40B4-BE49-F238E27FC236}">
                <a16:creationId xmlns:a16="http://schemas.microsoft.com/office/drawing/2014/main" id="{4E9F61A7-845B-4322-8C57-2B3838C6FD3D}"/>
              </a:ext>
            </a:extLst>
          </p:cNvPr>
          <p:cNvSpPr/>
          <p:nvPr/>
        </p:nvSpPr>
        <p:spPr>
          <a:xfrm rot="16200000">
            <a:off x="6468631" y="1409947"/>
            <a:ext cx="1873681" cy="1873680"/>
          </a:xfrm>
          <a:custGeom>
            <a:avLst/>
            <a:gdLst>
              <a:gd name="connsiteX0" fmla="*/ 2447130 w 2447130"/>
              <a:gd name="connsiteY0" fmla="*/ 2447130 h 2447130"/>
              <a:gd name="connsiteX1" fmla="*/ 1071599 w 2447130"/>
              <a:gd name="connsiteY1" fmla="*/ 2447130 h 2447130"/>
              <a:gd name="connsiteX2" fmla="*/ 0 w 2447130"/>
              <a:gd name="connsiteY2" fmla="*/ 1375531 h 2447130"/>
              <a:gd name="connsiteX3" fmla="*/ 0 w 2447130"/>
              <a:gd name="connsiteY3" fmla="*/ 0 h 244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130" h="2447130">
                <a:moveTo>
                  <a:pt x="2447130" y="2447130"/>
                </a:moveTo>
                <a:lnTo>
                  <a:pt x="1071599" y="2447130"/>
                </a:lnTo>
                <a:cubicBezTo>
                  <a:pt x="479771" y="2447130"/>
                  <a:pt x="0" y="1967359"/>
                  <a:pt x="0" y="137553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Freeform: Shape 50">
            <a:extLst>
              <a:ext uri="{FF2B5EF4-FFF2-40B4-BE49-F238E27FC236}">
                <a16:creationId xmlns:a16="http://schemas.microsoft.com/office/drawing/2014/main" id="{48970A58-334B-41B7-A6EA-138CAB178AB4}"/>
              </a:ext>
            </a:extLst>
          </p:cNvPr>
          <p:cNvSpPr/>
          <p:nvPr/>
        </p:nvSpPr>
        <p:spPr>
          <a:xfrm>
            <a:off x="4339345" y="3539229"/>
            <a:ext cx="1873682" cy="1873682"/>
          </a:xfrm>
          <a:custGeom>
            <a:avLst/>
            <a:gdLst>
              <a:gd name="connsiteX0" fmla="*/ 1071599 w 2447131"/>
              <a:gd name="connsiteY0" fmla="*/ 0 h 2447131"/>
              <a:gd name="connsiteX1" fmla="*/ 2447131 w 2447131"/>
              <a:gd name="connsiteY1" fmla="*/ 0 h 2447131"/>
              <a:gd name="connsiteX2" fmla="*/ 0 w 2447131"/>
              <a:gd name="connsiteY2" fmla="*/ 2447131 h 2447131"/>
              <a:gd name="connsiteX3" fmla="*/ 0 w 2447131"/>
              <a:gd name="connsiteY3" fmla="*/ 1071599 h 2447131"/>
              <a:gd name="connsiteX4" fmla="*/ 1071599 w 2447131"/>
              <a:gd name="connsiteY4" fmla="*/ 0 h 244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7131" h="2447131">
                <a:moveTo>
                  <a:pt x="1071599" y="0"/>
                </a:moveTo>
                <a:lnTo>
                  <a:pt x="2447131" y="0"/>
                </a:lnTo>
                <a:lnTo>
                  <a:pt x="0" y="2447131"/>
                </a:lnTo>
                <a:lnTo>
                  <a:pt x="0" y="1071599"/>
                </a:lnTo>
                <a:cubicBezTo>
                  <a:pt x="0" y="479771"/>
                  <a:pt x="479771" y="0"/>
                  <a:pt x="1071599" y="0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7">
            <a:extLst>
              <a:ext uri="{FF2B5EF4-FFF2-40B4-BE49-F238E27FC236}">
                <a16:creationId xmlns:a16="http://schemas.microsoft.com/office/drawing/2014/main" id="{EFA53E00-7D5C-49FC-AF49-99273E74BCA9}"/>
              </a:ext>
            </a:extLst>
          </p:cNvPr>
          <p:cNvSpPr/>
          <p:nvPr/>
        </p:nvSpPr>
        <p:spPr>
          <a:xfrm rot="10800000">
            <a:off x="6468630" y="3539229"/>
            <a:ext cx="1873682" cy="1873682"/>
          </a:xfrm>
          <a:custGeom>
            <a:avLst/>
            <a:gdLst>
              <a:gd name="connsiteX0" fmla="*/ 2447131 w 2447131"/>
              <a:gd name="connsiteY0" fmla="*/ 2447131 h 2447131"/>
              <a:gd name="connsiteX1" fmla="*/ 1071599 w 2447131"/>
              <a:gd name="connsiteY1" fmla="*/ 2447131 h 2447131"/>
              <a:gd name="connsiteX2" fmla="*/ 0 w 2447131"/>
              <a:gd name="connsiteY2" fmla="*/ 1375532 h 2447131"/>
              <a:gd name="connsiteX3" fmla="*/ 0 w 2447131"/>
              <a:gd name="connsiteY3" fmla="*/ 0 h 244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131" h="2447131">
                <a:moveTo>
                  <a:pt x="2447131" y="2447131"/>
                </a:moveTo>
                <a:lnTo>
                  <a:pt x="1071599" y="2447131"/>
                </a:lnTo>
                <a:cubicBezTo>
                  <a:pt x="479771" y="2447131"/>
                  <a:pt x="0" y="1967360"/>
                  <a:pt x="0" y="137553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TextBox 85">
            <a:extLst>
              <a:ext uri="{FF2B5EF4-FFF2-40B4-BE49-F238E27FC236}">
                <a16:creationId xmlns:a16="http://schemas.microsoft.com/office/drawing/2014/main" id="{F8FC96B0-9C88-4957-B822-383919C41D4B}"/>
              </a:ext>
            </a:extLst>
          </p:cNvPr>
          <p:cNvSpPr txBox="1"/>
          <p:nvPr/>
        </p:nvSpPr>
        <p:spPr>
          <a:xfrm>
            <a:off x="8572855" y="3936236"/>
            <a:ext cx="2803504" cy="1200329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2.252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 sedes educativas dotadas con material MEF</a:t>
            </a:r>
          </a:p>
        </p:txBody>
      </p:sp>
      <p:sp>
        <p:nvSpPr>
          <p:cNvPr id="45" name="TextBox 85">
            <a:extLst>
              <a:ext uri="{FF2B5EF4-FFF2-40B4-BE49-F238E27FC236}">
                <a16:creationId xmlns:a16="http://schemas.microsoft.com/office/drawing/2014/main" id="{3B194241-EE6D-4B9F-92EA-0949008EA432}"/>
              </a:ext>
            </a:extLst>
          </p:cNvPr>
          <p:cNvSpPr txBox="1"/>
          <p:nvPr/>
        </p:nvSpPr>
        <p:spPr>
          <a:xfrm>
            <a:off x="730287" y="1408889"/>
            <a:ext cx="3410287" cy="1938992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388.578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niños, niñas y adolescentes beneficiados, de los cuales  </a:t>
            </a:r>
            <a:r>
              <a:rPr kumimoji="0" lang="en-US" sz="2400" b="1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127.153</a:t>
            </a:r>
            <a:r>
              <a:rPr kumimoji="0" lang="en-US" sz="24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 se identifica como 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población víctima</a:t>
            </a:r>
          </a:p>
        </p:txBody>
      </p:sp>
      <p:sp>
        <p:nvSpPr>
          <p:cNvPr id="46" name="TextBox 85">
            <a:extLst>
              <a:ext uri="{FF2B5EF4-FFF2-40B4-BE49-F238E27FC236}">
                <a16:creationId xmlns:a16="http://schemas.microsoft.com/office/drawing/2014/main" id="{28C46254-D385-459E-BA58-EBEF96EC5BDB}"/>
              </a:ext>
            </a:extLst>
          </p:cNvPr>
          <p:cNvSpPr txBox="1"/>
          <p:nvPr/>
        </p:nvSpPr>
        <p:spPr>
          <a:xfrm>
            <a:off x="851650" y="4245236"/>
            <a:ext cx="2684080" cy="461665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63 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ETC priorizadas</a:t>
            </a:r>
          </a:p>
        </p:txBody>
      </p:sp>
      <p:sp>
        <p:nvSpPr>
          <p:cNvPr id="47" name="TextBox 85">
            <a:extLst>
              <a:ext uri="{FF2B5EF4-FFF2-40B4-BE49-F238E27FC236}">
                <a16:creationId xmlns:a16="http://schemas.microsoft.com/office/drawing/2014/main" id="{02DC3D45-90B1-4B0A-A6BD-B2C9578E059D}"/>
              </a:ext>
            </a:extLst>
          </p:cNvPr>
          <p:cNvSpPr txBox="1"/>
          <p:nvPr/>
        </p:nvSpPr>
        <p:spPr>
          <a:xfrm>
            <a:off x="8338236" y="1593555"/>
            <a:ext cx="3272742" cy="1200329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u="sng" dirty="0">
                <a:ea typeface="Verdana" panose="020B0604030504040204" pitchFamily="34" charset="0"/>
              </a:rPr>
              <a:t>5571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 Docentes y directivos docentes formados en MEF</a:t>
            </a:r>
          </a:p>
        </p:txBody>
      </p:sp>
      <p:graphicFrame>
        <p:nvGraphicFramePr>
          <p:cNvPr id="48" name="Diagrama 47">
            <a:extLst>
              <a:ext uri="{FF2B5EF4-FFF2-40B4-BE49-F238E27FC236}">
                <a16:creationId xmlns:a16="http://schemas.microsoft.com/office/drawing/2014/main" id="{FA99E710-64E8-4747-BCE2-215E451D6E1B}"/>
              </a:ext>
            </a:extLst>
          </p:cNvPr>
          <p:cNvGraphicFramePr/>
          <p:nvPr/>
        </p:nvGraphicFramePr>
        <p:xfrm>
          <a:off x="1237012" y="5898577"/>
          <a:ext cx="6467746" cy="671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1405427380"/>
      </p:ext>
    </p:extLst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04855" y="317923"/>
            <a:ext cx="3277421" cy="623455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2469"/>
            <a:ext cx="8125747" cy="59890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/>
            <a:r>
              <a:rPr lang="es-ES" sz="3200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itchFamily="34" charset="0"/>
              </a:rPr>
              <a:t>FORTALECIMIENTO DE LOS MEF</a:t>
            </a:r>
            <a:endParaRPr lang="es-CO" sz="3200" b="1" dirty="0">
              <a:solidFill>
                <a:schemeClr val="bg1"/>
              </a:solidFill>
              <a:latin typeface="+mn-lt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11" name="Flecha: hacia arriba 10">
            <a:extLst>
              <a:ext uri="{FF2B5EF4-FFF2-40B4-BE49-F238E27FC236}">
                <a16:creationId xmlns:a16="http://schemas.microsoft.com/office/drawing/2014/main" id="{99682DF5-E3D3-4F6F-8411-ACD59E0AC685}"/>
              </a:ext>
            </a:extLst>
          </p:cNvPr>
          <p:cNvSpPr/>
          <p:nvPr/>
        </p:nvSpPr>
        <p:spPr>
          <a:xfrm rot="7978367">
            <a:off x="5318317" y="2330259"/>
            <a:ext cx="385011" cy="312466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8" name="Freeform: Shape 46">
            <a:extLst>
              <a:ext uri="{FF2B5EF4-FFF2-40B4-BE49-F238E27FC236}">
                <a16:creationId xmlns:a16="http://schemas.microsoft.com/office/drawing/2014/main" id="{4755857E-E482-4AC1-BBCA-D04BF17D73C4}"/>
              </a:ext>
            </a:extLst>
          </p:cNvPr>
          <p:cNvSpPr/>
          <p:nvPr/>
        </p:nvSpPr>
        <p:spPr>
          <a:xfrm>
            <a:off x="6468630" y="3539229"/>
            <a:ext cx="1873682" cy="1873682"/>
          </a:xfrm>
          <a:custGeom>
            <a:avLst/>
            <a:gdLst>
              <a:gd name="connsiteX0" fmla="*/ 0 w 2447131"/>
              <a:gd name="connsiteY0" fmla="*/ 0 h 2447131"/>
              <a:gd name="connsiteX1" fmla="*/ 1375532 w 2447131"/>
              <a:gd name="connsiteY1" fmla="*/ 0 h 2447131"/>
              <a:gd name="connsiteX2" fmla="*/ 2447131 w 2447131"/>
              <a:gd name="connsiteY2" fmla="*/ 1071599 h 2447131"/>
              <a:gd name="connsiteX3" fmla="*/ 2447131 w 2447131"/>
              <a:gd name="connsiteY3" fmla="*/ 2447131 h 2447131"/>
              <a:gd name="connsiteX4" fmla="*/ 1071599 w 2447131"/>
              <a:gd name="connsiteY4" fmla="*/ 2447131 h 2447131"/>
              <a:gd name="connsiteX5" fmla="*/ 0 w 2447131"/>
              <a:gd name="connsiteY5" fmla="*/ 1375532 h 244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7131" h="2447131">
                <a:moveTo>
                  <a:pt x="0" y="0"/>
                </a:moveTo>
                <a:lnTo>
                  <a:pt x="1375532" y="0"/>
                </a:lnTo>
                <a:cubicBezTo>
                  <a:pt x="1967360" y="0"/>
                  <a:pt x="2447131" y="479771"/>
                  <a:pt x="2447131" y="1071599"/>
                </a:cubicBezTo>
                <a:lnTo>
                  <a:pt x="2447131" y="2447131"/>
                </a:lnTo>
                <a:lnTo>
                  <a:pt x="1071599" y="2447131"/>
                </a:lnTo>
                <a:cubicBezTo>
                  <a:pt x="479771" y="2447131"/>
                  <a:pt x="0" y="1967360"/>
                  <a:pt x="0" y="137553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Freeform: Shape 49">
            <a:extLst>
              <a:ext uri="{FF2B5EF4-FFF2-40B4-BE49-F238E27FC236}">
                <a16:creationId xmlns:a16="http://schemas.microsoft.com/office/drawing/2014/main" id="{0436BDAE-948E-49D6-8248-08869850368A}"/>
              </a:ext>
            </a:extLst>
          </p:cNvPr>
          <p:cNvSpPr/>
          <p:nvPr/>
        </p:nvSpPr>
        <p:spPr>
          <a:xfrm>
            <a:off x="4339345" y="3539229"/>
            <a:ext cx="1873682" cy="1873682"/>
          </a:xfrm>
          <a:custGeom>
            <a:avLst/>
            <a:gdLst>
              <a:gd name="connsiteX0" fmla="*/ 1071599 w 2447131"/>
              <a:gd name="connsiteY0" fmla="*/ 0 h 2447131"/>
              <a:gd name="connsiteX1" fmla="*/ 2447131 w 2447131"/>
              <a:gd name="connsiteY1" fmla="*/ 0 h 2447131"/>
              <a:gd name="connsiteX2" fmla="*/ 2447131 w 2447131"/>
              <a:gd name="connsiteY2" fmla="*/ 1375532 h 2447131"/>
              <a:gd name="connsiteX3" fmla="*/ 1375532 w 2447131"/>
              <a:gd name="connsiteY3" fmla="*/ 2447131 h 2447131"/>
              <a:gd name="connsiteX4" fmla="*/ 0 w 2447131"/>
              <a:gd name="connsiteY4" fmla="*/ 2447131 h 2447131"/>
              <a:gd name="connsiteX5" fmla="*/ 0 w 2447131"/>
              <a:gd name="connsiteY5" fmla="*/ 1071599 h 2447131"/>
              <a:gd name="connsiteX6" fmla="*/ 1071599 w 2447131"/>
              <a:gd name="connsiteY6" fmla="*/ 0 h 244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7131" h="2447131">
                <a:moveTo>
                  <a:pt x="1071599" y="0"/>
                </a:moveTo>
                <a:lnTo>
                  <a:pt x="2447131" y="0"/>
                </a:lnTo>
                <a:lnTo>
                  <a:pt x="2447131" y="1375532"/>
                </a:lnTo>
                <a:cubicBezTo>
                  <a:pt x="2447131" y="1967360"/>
                  <a:pt x="1967360" y="2447131"/>
                  <a:pt x="1375532" y="2447131"/>
                </a:cubicBezTo>
                <a:lnTo>
                  <a:pt x="0" y="2447131"/>
                </a:lnTo>
                <a:lnTo>
                  <a:pt x="0" y="1071599"/>
                </a:lnTo>
                <a:cubicBezTo>
                  <a:pt x="0" y="479771"/>
                  <a:pt x="479771" y="0"/>
                  <a:pt x="107159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Freeform: Shape 52">
            <a:extLst>
              <a:ext uri="{FF2B5EF4-FFF2-40B4-BE49-F238E27FC236}">
                <a16:creationId xmlns:a16="http://schemas.microsoft.com/office/drawing/2014/main" id="{50EC9D74-DAB8-44CA-9AD1-24C0A75C00F7}"/>
              </a:ext>
            </a:extLst>
          </p:cNvPr>
          <p:cNvSpPr/>
          <p:nvPr/>
        </p:nvSpPr>
        <p:spPr>
          <a:xfrm>
            <a:off x="4339345" y="1409946"/>
            <a:ext cx="1873682" cy="1873682"/>
          </a:xfrm>
          <a:custGeom>
            <a:avLst/>
            <a:gdLst>
              <a:gd name="connsiteX0" fmla="*/ 0 w 2447131"/>
              <a:gd name="connsiteY0" fmla="*/ 0 h 2447131"/>
              <a:gd name="connsiteX1" fmla="*/ 1375532 w 2447131"/>
              <a:gd name="connsiteY1" fmla="*/ 0 h 2447131"/>
              <a:gd name="connsiteX2" fmla="*/ 2447131 w 2447131"/>
              <a:gd name="connsiteY2" fmla="*/ 1071599 h 2447131"/>
              <a:gd name="connsiteX3" fmla="*/ 2447131 w 2447131"/>
              <a:gd name="connsiteY3" fmla="*/ 2447131 h 2447131"/>
              <a:gd name="connsiteX4" fmla="*/ 1071599 w 2447131"/>
              <a:gd name="connsiteY4" fmla="*/ 2447131 h 2447131"/>
              <a:gd name="connsiteX5" fmla="*/ 0 w 2447131"/>
              <a:gd name="connsiteY5" fmla="*/ 1375532 h 244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7131" h="2447131">
                <a:moveTo>
                  <a:pt x="0" y="0"/>
                </a:moveTo>
                <a:lnTo>
                  <a:pt x="1375532" y="0"/>
                </a:lnTo>
                <a:cubicBezTo>
                  <a:pt x="1967360" y="0"/>
                  <a:pt x="2447131" y="479771"/>
                  <a:pt x="2447131" y="1071599"/>
                </a:cubicBezTo>
                <a:lnTo>
                  <a:pt x="2447131" y="2447131"/>
                </a:lnTo>
                <a:lnTo>
                  <a:pt x="1071599" y="2447131"/>
                </a:lnTo>
                <a:cubicBezTo>
                  <a:pt x="479771" y="2447131"/>
                  <a:pt x="0" y="1967360"/>
                  <a:pt x="0" y="137553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: Shape 55">
            <a:extLst>
              <a:ext uri="{FF2B5EF4-FFF2-40B4-BE49-F238E27FC236}">
                <a16:creationId xmlns:a16="http://schemas.microsoft.com/office/drawing/2014/main" id="{E6113731-75D7-4CF3-83ED-BF42AC1929DF}"/>
              </a:ext>
            </a:extLst>
          </p:cNvPr>
          <p:cNvSpPr/>
          <p:nvPr/>
        </p:nvSpPr>
        <p:spPr>
          <a:xfrm>
            <a:off x="6468630" y="1409946"/>
            <a:ext cx="1873682" cy="1873682"/>
          </a:xfrm>
          <a:custGeom>
            <a:avLst/>
            <a:gdLst>
              <a:gd name="connsiteX0" fmla="*/ 1071599 w 2447131"/>
              <a:gd name="connsiteY0" fmla="*/ 0 h 2447131"/>
              <a:gd name="connsiteX1" fmla="*/ 2447131 w 2447131"/>
              <a:gd name="connsiteY1" fmla="*/ 0 h 2447131"/>
              <a:gd name="connsiteX2" fmla="*/ 2447131 w 2447131"/>
              <a:gd name="connsiteY2" fmla="*/ 1375532 h 2447131"/>
              <a:gd name="connsiteX3" fmla="*/ 1375532 w 2447131"/>
              <a:gd name="connsiteY3" fmla="*/ 2447131 h 2447131"/>
              <a:gd name="connsiteX4" fmla="*/ 0 w 2447131"/>
              <a:gd name="connsiteY4" fmla="*/ 2447131 h 2447131"/>
              <a:gd name="connsiteX5" fmla="*/ 0 w 2447131"/>
              <a:gd name="connsiteY5" fmla="*/ 1071599 h 2447131"/>
              <a:gd name="connsiteX6" fmla="*/ 1071599 w 2447131"/>
              <a:gd name="connsiteY6" fmla="*/ 0 h 244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7131" h="2447131">
                <a:moveTo>
                  <a:pt x="1071599" y="0"/>
                </a:moveTo>
                <a:lnTo>
                  <a:pt x="2447131" y="0"/>
                </a:lnTo>
                <a:lnTo>
                  <a:pt x="2447131" y="1375532"/>
                </a:lnTo>
                <a:cubicBezTo>
                  <a:pt x="2447131" y="1967360"/>
                  <a:pt x="1967360" y="2447131"/>
                  <a:pt x="1375532" y="2447131"/>
                </a:cubicBezTo>
                <a:lnTo>
                  <a:pt x="0" y="2447131"/>
                </a:lnTo>
                <a:lnTo>
                  <a:pt x="0" y="1071599"/>
                </a:lnTo>
                <a:cubicBezTo>
                  <a:pt x="0" y="479771"/>
                  <a:pt x="479771" y="0"/>
                  <a:pt x="1071599" y="0"/>
                </a:cubicBez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6" name="Graphic 5" descr="Chat">
            <a:extLst>
              <a:ext uri="{FF2B5EF4-FFF2-40B4-BE49-F238E27FC236}">
                <a16:creationId xmlns:a16="http://schemas.microsoft.com/office/drawing/2014/main" id="{7A45F251-6EB9-448E-B1AF-52091C151D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36994" y="1715299"/>
            <a:ext cx="1320991" cy="1320991"/>
          </a:xfrm>
          <a:prstGeom prst="rect">
            <a:avLst/>
          </a:prstGeom>
        </p:spPr>
      </p:pic>
      <p:pic>
        <p:nvPicPr>
          <p:cNvPr id="38" name="Graphic 9" descr="Bullseye">
            <a:extLst>
              <a:ext uri="{FF2B5EF4-FFF2-40B4-BE49-F238E27FC236}">
                <a16:creationId xmlns:a16="http://schemas.microsoft.com/office/drawing/2014/main" id="{6C167B9C-5856-4185-9935-3D554521C12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04792" y="1607508"/>
            <a:ext cx="1320991" cy="1320991"/>
          </a:xfrm>
          <a:prstGeom prst="rect">
            <a:avLst/>
          </a:prstGeom>
        </p:spPr>
      </p:pic>
      <p:pic>
        <p:nvPicPr>
          <p:cNvPr id="39" name="Graphic 13" descr="Shopping cart">
            <a:extLst>
              <a:ext uri="{FF2B5EF4-FFF2-40B4-BE49-F238E27FC236}">
                <a16:creationId xmlns:a16="http://schemas.microsoft.com/office/drawing/2014/main" id="{C3E21B19-05BC-4580-AEB7-883026657A8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14143" y="3815574"/>
            <a:ext cx="1320991" cy="1320991"/>
          </a:xfrm>
          <a:prstGeom prst="rect">
            <a:avLst/>
          </a:prstGeom>
        </p:spPr>
      </p:pic>
      <p:pic>
        <p:nvPicPr>
          <p:cNvPr id="40" name="Graphic 16" descr="Unlock">
            <a:extLst>
              <a:ext uri="{FF2B5EF4-FFF2-40B4-BE49-F238E27FC236}">
                <a16:creationId xmlns:a16="http://schemas.microsoft.com/office/drawing/2014/main" id="{36C037A5-37CB-472C-9309-EFB81033775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744974" y="3815574"/>
            <a:ext cx="1320991" cy="1320991"/>
          </a:xfrm>
          <a:prstGeom prst="rect">
            <a:avLst/>
          </a:prstGeom>
        </p:spPr>
      </p:pic>
      <p:sp>
        <p:nvSpPr>
          <p:cNvPr id="41" name="Freeform: Shape 56">
            <a:extLst>
              <a:ext uri="{FF2B5EF4-FFF2-40B4-BE49-F238E27FC236}">
                <a16:creationId xmlns:a16="http://schemas.microsoft.com/office/drawing/2014/main" id="{4E9F61A7-845B-4322-8C57-2B3838C6FD3D}"/>
              </a:ext>
            </a:extLst>
          </p:cNvPr>
          <p:cNvSpPr/>
          <p:nvPr/>
        </p:nvSpPr>
        <p:spPr>
          <a:xfrm rot="16200000">
            <a:off x="6468631" y="1409947"/>
            <a:ext cx="1873681" cy="1873680"/>
          </a:xfrm>
          <a:custGeom>
            <a:avLst/>
            <a:gdLst>
              <a:gd name="connsiteX0" fmla="*/ 2447130 w 2447130"/>
              <a:gd name="connsiteY0" fmla="*/ 2447130 h 2447130"/>
              <a:gd name="connsiteX1" fmla="*/ 1071599 w 2447130"/>
              <a:gd name="connsiteY1" fmla="*/ 2447130 h 2447130"/>
              <a:gd name="connsiteX2" fmla="*/ 0 w 2447130"/>
              <a:gd name="connsiteY2" fmla="*/ 1375531 h 2447130"/>
              <a:gd name="connsiteX3" fmla="*/ 0 w 2447130"/>
              <a:gd name="connsiteY3" fmla="*/ 0 h 244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130" h="2447130">
                <a:moveTo>
                  <a:pt x="2447130" y="2447130"/>
                </a:moveTo>
                <a:lnTo>
                  <a:pt x="1071599" y="2447130"/>
                </a:lnTo>
                <a:cubicBezTo>
                  <a:pt x="479771" y="2447130"/>
                  <a:pt x="0" y="1967359"/>
                  <a:pt x="0" y="137553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Freeform: Shape 50">
            <a:extLst>
              <a:ext uri="{FF2B5EF4-FFF2-40B4-BE49-F238E27FC236}">
                <a16:creationId xmlns:a16="http://schemas.microsoft.com/office/drawing/2014/main" id="{48970A58-334B-41B7-A6EA-138CAB178AB4}"/>
              </a:ext>
            </a:extLst>
          </p:cNvPr>
          <p:cNvSpPr/>
          <p:nvPr/>
        </p:nvSpPr>
        <p:spPr>
          <a:xfrm>
            <a:off x="4339345" y="3539229"/>
            <a:ext cx="1873682" cy="1873682"/>
          </a:xfrm>
          <a:custGeom>
            <a:avLst/>
            <a:gdLst>
              <a:gd name="connsiteX0" fmla="*/ 1071599 w 2447131"/>
              <a:gd name="connsiteY0" fmla="*/ 0 h 2447131"/>
              <a:gd name="connsiteX1" fmla="*/ 2447131 w 2447131"/>
              <a:gd name="connsiteY1" fmla="*/ 0 h 2447131"/>
              <a:gd name="connsiteX2" fmla="*/ 0 w 2447131"/>
              <a:gd name="connsiteY2" fmla="*/ 2447131 h 2447131"/>
              <a:gd name="connsiteX3" fmla="*/ 0 w 2447131"/>
              <a:gd name="connsiteY3" fmla="*/ 1071599 h 2447131"/>
              <a:gd name="connsiteX4" fmla="*/ 1071599 w 2447131"/>
              <a:gd name="connsiteY4" fmla="*/ 0 h 244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7131" h="2447131">
                <a:moveTo>
                  <a:pt x="1071599" y="0"/>
                </a:moveTo>
                <a:lnTo>
                  <a:pt x="2447131" y="0"/>
                </a:lnTo>
                <a:lnTo>
                  <a:pt x="0" y="2447131"/>
                </a:lnTo>
                <a:lnTo>
                  <a:pt x="0" y="1071599"/>
                </a:lnTo>
                <a:cubicBezTo>
                  <a:pt x="0" y="479771"/>
                  <a:pt x="479771" y="0"/>
                  <a:pt x="1071599" y="0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: Shape 47">
            <a:extLst>
              <a:ext uri="{FF2B5EF4-FFF2-40B4-BE49-F238E27FC236}">
                <a16:creationId xmlns:a16="http://schemas.microsoft.com/office/drawing/2014/main" id="{EFA53E00-7D5C-49FC-AF49-99273E74BCA9}"/>
              </a:ext>
            </a:extLst>
          </p:cNvPr>
          <p:cNvSpPr/>
          <p:nvPr/>
        </p:nvSpPr>
        <p:spPr>
          <a:xfrm rot="10800000">
            <a:off x="6468630" y="3539229"/>
            <a:ext cx="1873682" cy="1873682"/>
          </a:xfrm>
          <a:custGeom>
            <a:avLst/>
            <a:gdLst>
              <a:gd name="connsiteX0" fmla="*/ 2447131 w 2447131"/>
              <a:gd name="connsiteY0" fmla="*/ 2447131 h 2447131"/>
              <a:gd name="connsiteX1" fmla="*/ 1071599 w 2447131"/>
              <a:gd name="connsiteY1" fmla="*/ 2447131 h 2447131"/>
              <a:gd name="connsiteX2" fmla="*/ 0 w 2447131"/>
              <a:gd name="connsiteY2" fmla="*/ 1375532 h 2447131"/>
              <a:gd name="connsiteX3" fmla="*/ 0 w 2447131"/>
              <a:gd name="connsiteY3" fmla="*/ 0 h 244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131" h="2447131">
                <a:moveTo>
                  <a:pt x="2447131" y="2447131"/>
                </a:moveTo>
                <a:lnTo>
                  <a:pt x="1071599" y="2447131"/>
                </a:lnTo>
                <a:cubicBezTo>
                  <a:pt x="479771" y="2447131"/>
                  <a:pt x="0" y="1967360"/>
                  <a:pt x="0" y="137553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TextBox 85">
            <a:extLst>
              <a:ext uri="{FF2B5EF4-FFF2-40B4-BE49-F238E27FC236}">
                <a16:creationId xmlns:a16="http://schemas.microsoft.com/office/drawing/2014/main" id="{3B194241-EE6D-4B9F-92EA-0949008EA432}"/>
              </a:ext>
            </a:extLst>
          </p:cNvPr>
          <p:cNvSpPr txBox="1"/>
          <p:nvPr/>
        </p:nvSpPr>
        <p:spPr>
          <a:xfrm>
            <a:off x="598810" y="2349243"/>
            <a:ext cx="3410287" cy="1938992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err="1">
                <a:ea typeface="Verdana" panose="020B0604030504040204" pitchFamily="34" charset="0"/>
              </a:rPr>
              <a:t>Asistencia</a:t>
            </a:r>
            <a:r>
              <a:rPr lang="en-US" sz="2400" dirty="0">
                <a:ea typeface="Verdana" panose="020B0604030504040204" pitchFamily="34" charset="0"/>
              </a:rPr>
              <a:t> </a:t>
            </a:r>
            <a:r>
              <a:rPr lang="en-US" sz="2400" dirty="0" err="1">
                <a:ea typeface="Verdana" panose="020B0604030504040204" pitchFamily="34" charset="0"/>
              </a:rPr>
              <a:t>técnica</a:t>
            </a:r>
            <a:r>
              <a:rPr kumimoji="0" lang="en-US" sz="24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 a </a:t>
            </a:r>
            <a:r>
              <a:rPr kumimoji="0" lang="en-US" sz="2400" i="0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través</a:t>
            </a:r>
            <a:r>
              <a:rPr kumimoji="0" lang="en-US" sz="24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 de portal </a:t>
            </a:r>
            <a:r>
              <a:rPr kumimoji="0" lang="en-US" sz="2400" i="0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educativo</a:t>
            </a:r>
            <a:r>
              <a:rPr kumimoji="0" lang="en-US" sz="24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US" sz="2400" i="0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cursos</a:t>
            </a:r>
            <a:r>
              <a:rPr kumimoji="0" lang="en-US" sz="24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US" sz="2400" i="0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virtuales</a:t>
            </a:r>
            <a:r>
              <a:rPr kumimoji="0" lang="en-US" sz="24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 y </a:t>
            </a:r>
            <a:r>
              <a:rPr kumimoji="0" lang="en-US" sz="2400" i="0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en</a:t>
            </a:r>
            <a:r>
              <a:rPr kumimoji="0" lang="en-US" sz="24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 </a:t>
            </a:r>
            <a:r>
              <a:rPr kumimoji="0" lang="en-US" sz="2400" i="0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agrupamiento</a:t>
            </a:r>
            <a:r>
              <a:rPr kumimoji="0" lang="en-US" sz="24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 por ETC de </a:t>
            </a:r>
            <a:r>
              <a:rPr kumimoji="0" lang="en-US" sz="2400" i="0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acuerdo</a:t>
            </a:r>
            <a:r>
              <a:rPr kumimoji="0" lang="en-US" sz="24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 con la </a:t>
            </a:r>
            <a:r>
              <a:rPr kumimoji="0" lang="en-US" sz="2400" i="0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demanda</a:t>
            </a:r>
            <a:endParaRPr kumimoji="0" lang="en-US" sz="2400" i="0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Verdana" panose="020B0604030504040204" pitchFamily="34" charset="0"/>
            </a:endParaRPr>
          </a:p>
        </p:txBody>
      </p:sp>
      <p:sp>
        <p:nvSpPr>
          <p:cNvPr id="47" name="TextBox 85">
            <a:extLst>
              <a:ext uri="{FF2B5EF4-FFF2-40B4-BE49-F238E27FC236}">
                <a16:creationId xmlns:a16="http://schemas.microsoft.com/office/drawing/2014/main" id="{02DC3D45-90B1-4B0A-A6BD-B2C9578E059D}"/>
              </a:ext>
            </a:extLst>
          </p:cNvPr>
          <p:cNvSpPr txBox="1"/>
          <p:nvPr/>
        </p:nvSpPr>
        <p:spPr>
          <a:xfrm>
            <a:off x="8597914" y="2486492"/>
            <a:ext cx="3272742" cy="2246769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Consolidación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 y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dinamización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 de redes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pedagógicas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 de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Verdana" panose="020B0604030504040204" pitchFamily="34" charset="0"/>
              </a:rPr>
              <a:t>docente</a:t>
            </a:r>
            <a:r>
              <a:rPr lang="en-US" sz="2000" dirty="0">
                <a:ea typeface="Verdana" panose="020B0604030504040204" pitchFamily="34" charset="0"/>
              </a:rPr>
              <a:t>s para: </a:t>
            </a:r>
            <a:r>
              <a:rPr lang="en-US" sz="2000" dirty="0" err="1">
                <a:ea typeface="Verdana" panose="020B0604030504040204" pitchFamily="34" charset="0"/>
              </a:rPr>
              <a:t>estructurar</a:t>
            </a:r>
            <a:r>
              <a:rPr lang="en-US" sz="2000" dirty="0">
                <a:ea typeface="Verdana" panose="020B0604030504040204" pitchFamily="34" charset="0"/>
              </a:rPr>
              <a:t> </a:t>
            </a:r>
            <a:r>
              <a:rPr lang="en-US" sz="2000" dirty="0" err="1">
                <a:ea typeface="Verdana" panose="020B0604030504040204" pitchFamily="34" charset="0"/>
              </a:rPr>
              <a:t>nodos</a:t>
            </a:r>
            <a:r>
              <a:rPr lang="en-US" sz="2000" dirty="0">
                <a:ea typeface="Verdana" panose="020B0604030504040204" pitchFamily="34" charset="0"/>
              </a:rPr>
              <a:t>, </a:t>
            </a:r>
            <a:r>
              <a:rPr lang="en-US" sz="2000" dirty="0" err="1">
                <a:ea typeface="Verdana" panose="020B0604030504040204" pitchFamily="34" charset="0"/>
              </a:rPr>
              <a:t>fortalecer</a:t>
            </a:r>
            <a:r>
              <a:rPr lang="en-US" sz="2000" dirty="0">
                <a:ea typeface="Verdana" panose="020B0604030504040204" pitchFamily="34" charset="0"/>
              </a:rPr>
              <a:t> la </a:t>
            </a:r>
            <a:r>
              <a:rPr lang="en-US" sz="2000" dirty="0" err="1">
                <a:ea typeface="Verdana" panose="020B0604030504040204" pitchFamily="34" charset="0"/>
              </a:rPr>
              <a:t>formación</a:t>
            </a:r>
            <a:r>
              <a:rPr lang="en-US" sz="2000" dirty="0">
                <a:ea typeface="Verdana" panose="020B0604030504040204" pitchFamily="34" charset="0"/>
              </a:rPr>
              <a:t>, </a:t>
            </a:r>
            <a:r>
              <a:rPr lang="en-US" sz="2000" dirty="0" err="1">
                <a:ea typeface="Verdana" panose="020B0604030504040204" pitchFamily="34" charset="0"/>
              </a:rPr>
              <a:t>apoyar</a:t>
            </a:r>
            <a:r>
              <a:rPr lang="en-US" sz="2000" dirty="0">
                <a:ea typeface="Verdana" panose="020B0604030504040204" pitchFamily="34" charset="0"/>
              </a:rPr>
              <a:t> la </a:t>
            </a:r>
            <a:r>
              <a:rPr lang="en-US" sz="2000" dirty="0" err="1">
                <a:ea typeface="Verdana" panose="020B0604030504040204" pitchFamily="34" charset="0"/>
              </a:rPr>
              <a:t>gestión</a:t>
            </a:r>
            <a:r>
              <a:rPr lang="en-US" sz="2000" dirty="0">
                <a:ea typeface="Verdana" panose="020B0604030504040204" pitchFamily="34" charset="0"/>
              </a:rPr>
              <a:t> de </a:t>
            </a:r>
            <a:r>
              <a:rPr lang="en-US" sz="2000" dirty="0" err="1">
                <a:ea typeface="Verdana" panose="020B0604030504040204" pitchFamily="34" charset="0"/>
              </a:rPr>
              <a:t>conocimiento</a:t>
            </a:r>
            <a:r>
              <a:rPr lang="en-US" sz="2000" dirty="0">
                <a:ea typeface="Verdana" panose="020B0604030504040204" pitchFamily="34" charset="0"/>
              </a:rPr>
              <a:t> e </a:t>
            </a:r>
            <a:r>
              <a:rPr lang="en-US" sz="2000" dirty="0" err="1">
                <a:ea typeface="Verdana" panose="020B0604030504040204" pitchFamily="34" charset="0"/>
              </a:rPr>
              <a:t>intercambiar</a:t>
            </a:r>
            <a:r>
              <a:rPr lang="en-US" sz="2000" dirty="0">
                <a:ea typeface="Verdana" panose="020B0604030504040204" pitchFamily="34" charset="0"/>
              </a:rPr>
              <a:t> de </a:t>
            </a:r>
            <a:r>
              <a:rPr lang="en-US" sz="2000" dirty="0" err="1">
                <a:ea typeface="Verdana" panose="020B0604030504040204" pitchFamily="34" charset="0"/>
              </a:rPr>
              <a:t>experiencias</a:t>
            </a:r>
            <a:r>
              <a:rPr lang="en-US" sz="2000" dirty="0">
                <a:ea typeface="Verdana" panose="020B0604030504040204" pitchFamily="34" charset="0"/>
              </a:rPr>
              <a:t>.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Verdana" panose="020B0604030504040204" pitchFamily="34" charset="0"/>
            </a:endParaRPr>
          </a:p>
        </p:txBody>
      </p:sp>
      <p:graphicFrame>
        <p:nvGraphicFramePr>
          <p:cNvPr id="48" name="Diagrama 47">
            <a:extLst>
              <a:ext uri="{FF2B5EF4-FFF2-40B4-BE49-F238E27FC236}">
                <a16:creationId xmlns:a16="http://schemas.microsoft.com/office/drawing/2014/main" id="{FA99E710-64E8-4747-BCE2-215E451D6E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3819157"/>
              </p:ext>
            </p:extLst>
          </p:nvPr>
        </p:nvGraphicFramePr>
        <p:xfrm>
          <a:off x="2797365" y="5868141"/>
          <a:ext cx="6467746" cy="671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1315810159"/>
      </p:ext>
    </p:extLst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DA1DC6C8-7FCA-D54A-B85B-7CA7435C9AE6}"/>
              </a:ext>
            </a:extLst>
          </p:cNvPr>
          <p:cNvSpPr/>
          <p:nvPr/>
        </p:nvSpPr>
        <p:spPr>
          <a:xfrm>
            <a:off x="-7088" y="-7088"/>
            <a:ext cx="12284149" cy="6939516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92378DE-4BCF-804A-84D6-8BDC94475975}"/>
              </a:ext>
            </a:extLst>
          </p:cNvPr>
          <p:cNvSpPr txBox="1"/>
          <p:nvPr/>
        </p:nvSpPr>
        <p:spPr>
          <a:xfrm>
            <a:off x="3050719" y="3105834"/>
            <a:ext cx="5649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s-CO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r>
              <a:rPr lang="es-CO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Educación</a:t>
            </a:r>
            <a:r>
              <a:rPr lang="es-CO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EsDeTodos</a:t>
            </a:r>
            <a:endParaRPr lang="es-CO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783E4CE-C240-214C-B75F-411C5AD6F77D}"/>
              </a:ext>
            </a:extLst>
          </p:cNvPr>
          <p:cNvSpPr txBox="1"/>
          <p:nvPr/>
        </p:nvSpPr>
        <p:spPr>
          <a:xfrm>
            <a:off x="2807530" y="5133108"/>
            <a:ext cx="1634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Mineducacion</a:t>
            </a:r>
            <a:endParaRPr lang="es-CO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47593BC-1CD9-E14C-95B1-3BC5BDD65AC9}"/>
              </a:ext>
            </a:extLst>
          </p:cNvPr>
          <p:cNvSpPr txBox="1"/>
          <p:nvPr/>
        </p:nvSpPr>
        <p:spPr>
          <a:xfrm>
            <a:off x="5203397" y="5133108"/>
            <a:ext cx="2118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@Mineducacion</a:t>
            </a:r>
            <a:endParaRPr lang="es-CO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D60EC01-DBCD-EA43-A971-889D5C4E215C}"/>
              </a:ext>
            </a:extLst>
          </p:cNvPr>
          <p:cNvSpPr txBox="1"/>
          <p:nvPr/>
        </p:nvSpPr>
        <p:spPr>
          <a:xfrm>
            <a:off x="7783568" y="5133108"/>
            <a:ext cx="2118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@Mineducacion</a:t>
            </a:r>
            <a:endParaRPr lang="es-CO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EFC1ADE-26D0-3F45-8E27-92EB9D756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8403" y="5209824"/>
            <a:ext cx="304800" cy="2159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74F8FDD-5177-254D-91A5-090B38923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8280" y="5203474"/>
            <a:ext cx="266700" cy="2286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B4582D57-FC4C-E748-B2B6-6C8AAB9599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9144" y="5197124"/>
            <a:ext cx="228600" cy="2413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539ACF9-627C-EB48-80D5-8211035E69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088" y="803257"/>
            <a:ext cx="3200937" cy="60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49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4579" y="6234545"/>
            <a:ext cx="3277421" cy="623455"/>
          </a:xfrm>
          <a:prstGeom prst="rect">
            <a:avLst/>
          </a:prstGeom>
        </p:spPr>
      </p:pic>
      <p:sp>
        <p:nvSpPr>
          <p:cNvPr id="23" name="Rectángulo 22">
            <a:extLst>
              <a:ext uri="{FF2B5EF4-FFF2-40B4-BE49-F238E27FC236}">
                <a16:creationId xmlns:a16="http://schemas.microsoft.com/office/drawing/2014/main" id="{0F5F1DF4-D24B-4E4B-BABA-4EC8C6E33019}"/>
              </a:ext>
            </a:extLst>
          </p:cNvPr>
          <p:cNvSpPr/>
          <p:nvPr/>
        </p:nvSpPr>
        <p:spPr>
          <a:xfrm>
            <a:off x="0" y="0"/>
            <a:ext cx="6648894" cy="6865088"/>
          </a:xfrm>
          <a:prstGeom prst="rect">
            <a:avLst/>
          </a:prstGeom>
          <a:solidFill>
            <a:srgbClr val="3F65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CO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8572183-BD43-4D14-91F6-E2D6726DC937}"/>
              </a:ext>
            </a:extLst>
          </p:cNvPr>
          <p:cNvSpPr txBox="1"/>
          <p:nvPr/>
        </p:nvSpPr>
        <p:spPr>
          <a:xfrm>
            <a:off x="271232" y="1824409"/>
            <a:ext cx="610643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s-CO" sz="5400" b="1" dirty="0">
                <a:solidFill>
                  <a:prstClr val="white"/>
                </a:solidFill>
                <a:ea typeface="Verdana" panose="020B0604030504040204" pitchFamily="34" charset="0"/>
                <a:cs typeface="Arial" panose="020B0604020202020204" pitchFamily="34" charset="0"/>
              </a:rPr>
              <a:t>EDUCACIÓN FORMAL PARA JOVENES, ADULTOS Y MAYORES</a:t>
            </a:r>
          </a:p>
          <a:p>
            <a:pPr algn="ctr" defTabSz="457200"/>
            <a:endParaRPr lang="es-CO" sz="4800" b="1" dirty="0">
              <a:solidFill>
                <a:srgbClr val="4472C4">
                  <a:lumMod val="40000"/>
                  <a:lumOff val="60000"/>
                </a:srgbClr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3936477-2F07-47D9-8E8B-2CFBE2B5D6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8894" y="136477"/>
            <a:ext cx="5543106" cy="609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822920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600227" y="3026123"/>
            <a:ext cx="276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88744" y="317923"/>
            <a:ext cx="3277421" cy="623455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2" y="342469"/>
            <a:ext cx="8070209" cy="945341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EDUCACIÓN FORMAL PARA JOVENES, ADULTOS Y MAYORES</a:t>
            </a:r>
            <a:endParaRPr lang="es-CO" sz="28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B6DDF5CE-34DD-41D1-B41A-1E2B59EFFF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7267272"/>
              </p:ext>
            </p:extLst>
          </p:nvPr>
        </p:nvGraphicFramePr>
        <p:xfrm>
          <a:off x="2438618" y="1957095"/>
          <a:ext cx="9127739" cy="36130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A65C7D13-9589-4248-8A51-989C9C3D015C}"/>
              </a:ext>
            </a:extLst>
          </p:cNvPr>
          <p:cNvSpPr txBox="1"/>
          <p:nvPr/>
        </p:nvSpPr>
        <p:spPr>
          <a:xfrm>
            <a:off x="406525" y="3737676"/>
            <a:ext cx="2119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DE2B5A"/>
                </a:solidFill>
              </a:rPr>
              <a:t>MARCO NORMATIVO</a:t>
            </a:r>
            <a:endParaRPr lang="es-CO" sz="2400" b="1" dirty="0">
              <a:solidFill>
                <a:srgbClr val="DE2B5A"/>
              </a:solidFill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FA369B7D-F279-4F62-8D6C-A6C37625DDE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291522">
            <a:off x="1103455" y="2994529"/>
            <a:ext cx="637649" cy="63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518024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63577" y="317923"/>
            <a:ext cx="3277421" cy="623455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2469"/>
            <a:ext cx="7536873" cy="59890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JURISPRUDENCIA</a:t>
            </a:r>
            <a:endParaRPr lang="es-CO" sz="28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4121A607-C62B-474B-B7F5-1666E3637A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043341"/>
              </p:ext>
            </p:extLst>
          </p:nvPr>
        </p:nvGraphicFramePr>
        <p:xfrm>
          <a:off x="786064" y="1554545"/>
          <a:ext cx="7462059" cy="468000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631994">
                  <a:extLst>
                    <a:ext uri="{9D8B030D-6E8A-4147-A177-3AD203B41FA5}">
                      <a16:colId xmlns:a16="http://schemas.microsoft.com/office/drawing/2014/main" val="1742716869"/>
                    </a:ext>
                  </a:extLst>
                </a:gridCol>
                <a:gridCol w="5830065">
                  <a:extLst>
                    <a:ext uri="{9D8B030D-6E8A-4147-A177-3AD203B41FA5}">
                      <a16:colId xmlns:a16="http://schemas.microsoft.com/office/drawing/2014/main" val="2079824643"/>
                    </a:ext>
                  </a:extLst>
                </a:gridCol>
              </a:tblGrid>
              <a:tr h="14606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 fontAlgn="ctr"/>
                      <a:r>
                        <a:rPr lang="es-ES" sz="1800" b="1" u="none" strike="noStrike" dirty="0">
                          <a:effectLst/>
                        </a:rPr>
                        <a:t>Sentencia </a:t>
                      </a:r>
                    </a:p>
                    <a:p>
                      <a:pPr algn="ctr" fontAlgn="ctr"/>
                      <a:r>
                        <a:rPr lang="es-ES" sz="1800" b="1" u="none" strike="noStrike" dirty="0">
                          <a:effectLst/>
                        </a:rPr>
                        <a:t>T-428 de 2012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Reconoce la aplicación de los principios de progresividad y su contrario -prohibición de regresividad- para garantizar la efectividad del derecho a la educación de jóvenes y adultos, y señala que cualquier medida estatal regresiva en la prestación del servicio educativo se presume inconstitucional.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908893"/>
                  </a:ext>
                </a:extLst>
              </a:tr>
              <a:tr h="117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 fontAlgn="ctr"/>
                      <a:r>
                        <a:rPr lang="es-ES" sz="1800" b="1" u="none" strike="noStrike" dirty="0">
                          <a:effectLst/>
                        </a:rPr>
                        <a:t>Sentencia</a:t>
                      </a:r>
                    </a:p>
                    <a:p>
                      <a:pPr algn="ctr" fontAlgn="ctr"/>
                      <a:r>
                        <a:rPr lang="es-ES" sz="1800" b="1" u="none" strike="noStrike" dirty="0">
                          <a:effectLst/>
                        </a:rPr>
                        <a:t>T-546 de 2013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Señala que el sistema de educación para jóvenes y adultos debe cumplir con criterios de adaptabilidad y pertinencia en cuanto a las condiciones socio económicas de los beneficiarios, con el fin de hacer efectivo el goce del derecho fundamental.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3429382"/>
                  </a:ext>
                </a:extLst>
              </a:tr>
              <a:tr h="1170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 fontAlgn="ctr"/>
                      <a:r>
                        <a:rPr lang="es-ES" sz="1800" b="1" u="none" strike="noStrike" dirty="0">
                          <a:effectLst/>
                        </a:rPr>
                        <a:t>Sentencia </a:t>
                      </a:r>
                    </a:p>
                    <a:p>
                      <a:pPr algn="ctr" fontAlgn="ctr"/>
                      <a:r>
                        <a:rPr lang="es-ES" sz="1800" b="1" u="none" strike="noStrike" dirty="0">
                          <a:effectLst/>
                        </a:rPr>
                        <a:t>T-755 de 2015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Dispone que ante circunstancias excepcionalísimas y especiales como maternidad adolescente, se puede permitir a jóvenes menores de edad el acceso al servicio de educación dirigido a personas adultas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9790759"/>
                  </a:ext>
                </a:extLst>
              </a:tr>
              <a:tr h="8793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 fontAlgn="ctr"/>
                      <a:r>
                        <a:rPr lang="es-ES" sz="1800" b="1" u="none" strike="noStrike" dirty="0">
                          <a:effectLst/>
                        </a:rPr>
                        <a:t>Sentencia </a:t>
                      </a:r>
                    </a:p>
                    <a:p>
                      <a:pPr algn="ctr" fontAlgn="ctr"/>
                      <a:r>
                        <a:rPr lang="es-ES" sz="1800" b="1" u="none" strike="noStrike" dirty="0">
                          <a:effectLst/>
                        </a:rPr>
                        <a:t>T-008 de 2016 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 fontAlgn="ctr"/>
                      <a:r>
                        <a:rPr lang="es-CO" sz="1600" u="none" strike="noStrike" dirty="0">
                          <a:effectLst/>
                        </a:rPr>
                        <a:t>Reitera el componente de adaptabilidad que debe caracterizar al sistema de educación dirigido a jóvenes y adultos.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24125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Modelo 3D 4" descr="Libros">
                <a:extLst>
                  <a:ext uri="{FF2B5EF4-FFF2-40B4-BE49-F238E27FC236}">
                    <a16:creationId xmlns:a16="http://schemas.microsoft.com/office/drawing/2014/main" id="{B21C4143-EE39-4A0D-88FB-D8EBEEA2C18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59217776"/>
                  </p:ext>
                </p:extLst>
              </p:nvPr>
            </p:nvGraphicFramePr>
            <p:xfrm>
              <a:off x="8408543" y="1891577"/>
              <a:ext cx="2997393" cy="3074845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997393" cy="3074845"/>
                    </a:xfrm>
                    <a:prstGeom prst="rect">
                      <a:avLst/>
                    </a:prstGeom>
                  </am3d:spPr>
                  <am3d:camera>
                    <am3d:pos x="0" y="0" z="6923615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964344" d="1000000"/>
                    <am3d:preTrans dx="0" dy="-8821788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639411" ay="341192" az="175836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440702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Modelo 3D 4" descr="Libros">
                <a:extLst>
                  <a:ext uri="{FF2B5EF4-FFF2-40B4-BE49-F238E27FC236}">
                    <a16:creationId xmlns:a16="http://schemas.microsoft.com/office/drawing/2014/main" id="{B21C4143-EE39-4A0D-88FB-D8EBEEA2C18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408543" y="1891577"/>
                <a:ext cx="2997393" cy="307484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24636149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76362" y="316133"/>
            <a:ext cx="3277421" cy="623455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2469"/>
            <a:ext cx="8125747" cy="59890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¿QUIENES PUEDEN INGRESAR? </a:t>
            </a:r>
            <a:endParaRPr lang="es-CO" sz="28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graphicFrame>
        <p:nvGraphicFramePr>
          <p:cNvPr id="11" name="Diagrama 10">
            <a:extLst>
              <a:ext uri="{FF2B5EF4-FFF2-40B4-BE49-F238E27FC236}">
                <a16:creationId xmlns:a16="http://schemas.microsoft.com/office/drawing/2014/main" id="{35EA31DC-C602-4AC2-A39F-5653ABA192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7724242"/>
              </p:ext>
            </p:extLst>
          </p:nvPr>
        </p:nvGraphicFramePr>
        <p:xfrm>
          <a:off x="1582820" y="1124254"/>
          <a:ext cx="8732253" cy="52597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CuadroTexto 11">
            <a:extLst>
              <a:ext uri="{FF2B5EF4-FFF2-40B4-BE49-F238E27FC236}">
                <a16:creationId xmlns:a16="http://schemas.microsoft.com/office/drawing/2014/main" id="{32763894-1F4C-4589-8F4D-3974869C3A22}"/>
              </a:ext>
            </a:extLst>
          </p:cNvPr>
          <p:cNvSpPr txBox="1"/>
          <p:nvPr/>
        </p:nvSpPr>
        <p:spPr>
          <a:xfrm>
            <a:off x="3028427" y="5549080"/>
            <a:ext cx="628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EDUCACIÓN FORMAL PARA JOVENES, ADULTOS Y MAYORES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2686067556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01104" y="6297177"/>
            <a:ext cx="1996328" cy="379756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8715"/>
            <a:ext cx="12192000" cy="749647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ESTRATEGIAS DE ATENCIÓN PARA PRESTACIÓN DEL SERVICIO EDUCATIVO PARA PERSONAS JÓVENES, ADULTAS Y MAYORES</a:t>
            </a:r>
            <a:endParaRPr lang="es-CO" sz="24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AD46A632-CC49-439E-B1A3-B5BE94D6B6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6396083"/>
              </p:ext>
            </p:extLst>
          </p:nvPr>
        </p:nvGraphicFramePr>
        <p:xfrm>
          <a:off x="951226" y="1189898"/>
          <a:ext cx="10960668" cy="4955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46853674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11732" y="6370429"/>
            <a:ext cx="2090716" cy="397711"/>
          </a:xfrm>
          <a:prstGeom prst="rect">
            <a:avLst/>
          </a:prstGeom>
        </p:spPr>
      </p:pic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C5DB0C60-93BE-4C96-9174-5751822BE7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977743"/>
              </p:ext>
            </p:extLst>
          </p:nvPr>
        </p:nvGraphicFramePr>
        <p:xfrm>
          <a:off x="247176" y="980878"/>
          <a:ext cx="11697648" cy="5348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1 Título">
            <a:extLst>
              <a:ext uri="{FF2B5EF4-FFF2-40B4-BE49-F238E27FC236}">
                <a16:creationId xmlns:a16="http://schemas.microsoft.com/office/drawing/2014/main" id="{109AC473-A6E8-3D44-9AED-452C36B2489E}"/>
              </a:ext>
            </a:extLst>
          </p:cNvPr>
          <p:cNvSpPr txBox="1">
            <a:spLocks/>
          </p:cNvSpPr>
          <p:nvPr/>
        </p:nvSpPr>
        <p:spPr>
          <a:xfrm>
            <a:off x="0" y="288715"/>
            <a:ext cx="12192000" cy="749647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2400" b="1">
                <a:solidFill>
                  <a:schemeClr val="bg1"/>
                </a:solidFill>
                <a:latin typeface="+mn-lt"/>
                <a:cs typeface="Arial" pitchFamily="34" charset="0"/>
              </a:rPr>
              <a:t>ESTRATEGIAS DE ATENCIÓN PARA PRESTACIÓN DEL SERVICIO EDUCATIVO PARA PERSONAS JÓVENES, ADULTAS Y MAYORES</a:t>
            </a:r>
            <a:endParaRPr lang="es-CO" sz="24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102792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727B2D6-DD36-474A-BD6A-34315AFE66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616" t="8178" r="13818" b="913"/>
          <a:stretch/>
        </p:blipFill>
        <p:spPr>
          <a:xfrm>
            <a:off x="7074568" y="10"/>
            <a:ext cx="5117431" cy="6857990"/>
          </a:xfrm>
          <a:prstGeom prst="rect">
            <a:avLst/>
          </a:prstGeom>
          <a:ln>
            <a:noFill/>
          </a:ln>
          <a:effectLst>
            <a:glow rad="127000">
              <a:schemeClr val="accent1">
                <a:alpha val="0"/>
              </a:schemeClr>
            </a:glow>
            <a:reflection stA="0" endPos="65000" dist="50800" dir="5400000" sy="-100000" algn="bl" rotWithShape="0"/>
            <a:softEdge rad="31750"/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D0D04A8-5EA5-4A8A-8B83-B8DBEF700F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88745" y="90800"/>
            <a:ext cx="3277421" cy="623455"/>
          </a:xfrm>
          <a:prstGeom prst="rect">
            <a:avLst/>
          </a:prstGeom>
        </p:spPr>
      </p:pic>
      <p:sp>
        <p:nvSpPr>
          <p:cNvPr id="15" name="1 Título">
            <a:extLst>
              <a:ext uri="{FF2B5EF4-FFF2-40B4-BE49-F238E27FC236}">
                <a16:creationId xmlns:a16="http://schemas.microsoft.com/office/drawing/2014/main" id="{D2ABCF5C-0DAC-4040-9398-76D23810A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342469"/>
            <a:ext cx="7013196" cy="617829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CLEI 1 - ALFABETIZACIÓN</a:t>
            </a:r>
            <a:endParaRPr lang="es-CO" sz="28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pic>
        <p:nvPicPr>
          <p:cNvPr id="18" name="Picture 2" descr="Ilustración de Icono Del Kit De Útiles Escolares y más Vectores ...">
            <a:extLst>
              <a:ext uri="{FF2B5EF4-FFF2-40B4-BE49-F238E27FC236}">
                <a16:creationId xmlns:a16="http://schemas.microsoft.com/office/drawing/2014/main" id="{9257477D-41B7-4E8A-B9D5-FD2EF69125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284" b="89390" l="5882" r="92375">
                        <a14:foregroundMark x1="8279" y1="66313" x2="8279" y2="66313"/>
                        <a14:foregroundMark x1="6754" y1="80371" x2="6754" y2="80371"/>
                        <a14:foregroundMark x1="92375" y1="70822" x2="92375" y2="70822"/>
                        <a14:foregroundMark x1="5882" y1="80902" x2="5882" y2="809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252" y="4095111"/>
            <a:ext cx="1981535" cy="1627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93981133-F3AD-400E-8C39-6946A08E28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291522">
            <a:off x="1067219" y="1728852"/>
            <a:ext cx="1210545" cy="1197956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F32253D2-BEAD-415D-A969-FC98A76056A6}"/>
              </a:ext>
            </a:extLst>
          </p:cNvPr>
          <p:cNvSpPr txBox="1"/>
          <p:nvPr/>
        </p:nvSpPr>
        <p:spPr>
          <a:xfrm>
            <a:off x="2328631" y="1731451"/>
            <a:ext cx="3895705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s-ES" sz="1700" dirty="0">
                <a:solidFill>
                  <a:schemeClr val="tx1"/>
                </a:solidFill>
                <a:latin typeface="Calibri  "/>
                <a:cs typeface="Arial" panose="020B0604020202020204" pitchFamily="34" charset="0"/>
              </a:rPr>
              <a:t>El MEN, con el objetivo de promover territorios libres de analfabetismo, lidera estrategias </a:t>
            </a:r>
            <a:r>
              <a:rPr lang="es-ES" sz="1700" b="1" dirty="0">
                <a:solidFill>
                  <a:schemeClr val="tx1"/>
                </a:solidFill>
                <a:latin typeface="Calibri  "/>
                <a:cs typeface="Arial" panose="020B0604020202020204" pitchFamily="34" charset="0"/>
              </a:rPr>
              <a:t>para reducir los índices de analfabetismo</a:t>
            </a:r>
            <a:r>
              <a:rPr lang="es-ES" sz="1700" dirty="0">
                <a:solidFill>
                  <a:schemeClr val="tx1"/>
                </a:solidFill>
                <a:latin typeface="Calibri  "/>
                <a:cs typeface="Arial" panose="020B0604020202020204" pitchFamily="34" charset="0"/>
              </a:rPr>
              <a:t>, logrando que la tasa disminuya del 5.2% en el 2018 al 4.2% en 2022</a:t>
            </a:r>
            <a:r>
              <a:rPr lang="es-ES" sz="1700" dirty="0">
                <a:latin typeface="Calibri  "/>
                <a:cs typeface="Arial" panose="020B0604020202020204" pitchFamily="34" charset="0"/>
              </a:rPr>
              <a:t>. </a:t>
            </a:r>
            <a:r>
              <a:rPr lang="es-ES" sz="1700" dirty="0">
                <a:solidFill>
                  <a:schemeClr val="tx1"/>
                </a:solidFill>
                <a:latin typeface="Calibri  "/>
                <a:cs typeface="Arial" panose="020B0604020202020204" pitchFamily="34" charset="0"/>
              </a:rPr>
              <a:t>(PND</a:t>
            </a:r>
            <a:r>
              <a:rPr lang="es-ES" sz="1700" dirty="0">
                <a:latin typeface="Calibri  "/>
                <a:cs typeface="Arial" panose="020B0604020202020204" pitchFamily="34" charset="0"/>
              </a:rPr>
              <a:t> </a:t>
            </a:r>
            <a:r>
              <a:rPr lang="es-ES" sz="1700" dirty="0">
                <a:solidFill>
                  <a:schemeClr val="tx1"/>
                </a:solidFill>
                <a:latin typeface="Calibri  "/>
                <a:cs typeface="Arial" panose="020B0604020202020204" pitchFamily="34" charset="0"/>
              </a:rPr>
              <a:t>2018-2022). </a:t>
            </a:r>
            <a:endParaRPr lang="es-CO" sz="1700" dirty="0">
              <a:solidFill>
                <a:schemeClr val="tx1"/>
              </a:solidFill>
              <a:latin typeface="Calibri  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954DC3A0-ED4D-4D06-957F-D256C193FEC5}"/>
              </a:ext>
            </a:extLst>
          </p:cNvPr>
          <p:cNvSpPr txBox="1"/>
          <p:nvPr/>
        </p:nvSpPr>
        <p:spPr>
          <a:xfrm>
            <a:off x="529389" y="3952034"/>
            <a:ext cx="423637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s-ES" sz="1700" b="1" dirty="0"/>
              <a:t>C</a:t>
            </a:r>
            <a:r>
              <a:rPr lang="es-ES" sz="1700" b="1" dirty="0">
                <a:solidFill>
                  <a:schemeClr val="tx1"/>
                </a:solidFill>
              </a:rPr>
              <a:t>ontrato 277/2019</a:t>
            </a:r>
            <a:r>
              <a:rPr lang="es-ES" sz="1700" b="1" dirty="0"/>
              <a:t> (</a:t>
            </a:r>
            <a:r>
              <a:rPr lang="es-ES" sz="1700" b="1" dirty="0">
                <a:solidFill>
                  <a:schemeClr val="tx1"/>
                </a:solidFill>
              </a:rPr>
              <a:t>MEN-ICETEX): </a:t>
            </a:r>
            <a:r>
              <a:rPr lang="es-ES" sz="1700" dirty="0">
                <a:solidFill>
                  <a:schemeClr val="tx1"/>
                </a:solidFill>
              </a:rPr>
              <a:t>Fondo en administración</a:t>
            </a:r>
            <a:r>
              <a:rPr lang="es-ES" sz="1700" dirty="0"/>
              <a:t>. F</a:t>
            </a:r>
            <a:r>
              <a:rPr lang="es-ES" sz="1700" dirty="0">
                <a:solidFill>
                  <a:schemeClr val="tx1"/>
                </a:solidFill>
              </a:rPr>
              <a:t>inancia proyectos estructurados por las ETC en alianza con IES que cuenten con facultad o programas de Educación con acreditación de alta calidad.  Con este nuevo esquema se espera lograr la alfabetización de más de 18.000 personas mayores de 15 años. </a:t>
            </a:r>
            <a:endParaRPr lang="es-CO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752007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A65FDE3FD1CDA4FBE0D5A2E7A7EB5E9" ma:contentTypeVersion="15" ma:contentTypeDescription="Crear nuevo documento." ma:contentTypeScope="" ma:versionID="7b7616c4c99ae6f2a04861f1b0c25148">
  <xsd:schema xmlns:xsd="http://www.w3.org/2001/XMLSchema" xmlns:xs="http://www.w3.org/2001/XMLSchema" xmlns:p="http://schemas.microsoft.com/office/2006/metadata/properties" xmlns:ns2="a3fbda17-2513-4755-8cda-8a8184eafa63" xmlns:ns3="6fa18099-9c1f-4650-a0fa-ac750f848284" targetNamespace="http://schemas.microsoft.com/office/2006/metadata/properties" ma:root="true" ma:fieldsID="0be058fd7d385f569d112934ac36a517" ns2:_="" ns3:_="">
    <xsd:import namespace="a3fbda17-2513-4755-8cda-8a8184eafa63"/>
    <xsd:import namespace="6fa18099-9c1f-4650-a0fa-ac750f84828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NUMERO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fbda17-2513-4755-8cda-8a8184eafa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NUMERO" ma:index="19" nillable="true" ma:displayName="NUMERO" ma:format="Dropdown" ma:internalName="NUMERO" ma:percentage="FALSE">
      <xsd:simpleType>
        <xsd:restriction base="dms:Number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a18099-9c1f-4650-a0fa-ac750f848284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UMERO xmlns="a3fbda17-2513-4755-8cda-8a8184eafa63" xsi:nil="true"/>
  </documentManagement>
</p:properties>
</file>

<file path=customXml/itemProps1.xml><?xml version="1.0" encoding="utf-8"?>
<ds:datastoreItem xmlns:ds="http://schemas.openxmlformats.org/officeDocument/2006/customXml" ds:itemID="{F773747D-6D39-40D4-982D-41844EFB771A}"/>
</file>

<file path=customXml/itemProps2.xml><?xml version="1.0" encoding="utf-8"?>
<ds:datastoreItem xmlns:ds="http://schemas.openxmlformats.org/officeDocument/2006/customXml" ds:itemID="{A88FE30E-EB1D-48F7-91D0-28A920EF65B1}"/>
</file>

<file path=customXml/itemProps3.xml><?xml version="1.0" encoding="utf-8"?>
<ds:datastoreItem xmlns:ds="http://schemas.openxmlformats.org/officeDocument/2006/customXml" ds:itemID="{8F868F3C-DC61-474A-BB06-099EC7F76287}"/>
</file>

<file path=docProps/app.xml><?xml version="1.0" encoding="utf-8"?>
<Properties xmlns="http://schemas.openxmlformats.org/officeDocument/2006/extended-properties" xmlns:vt="http://schemas.openxmlformats.org/officeDocument/2006/docPropsVTypes">
  <TotalTime>14719</TotalTime>
  <Words>1813</Words>
  <Application>Microsoft Macintosh PowerPoint</Application>
  <PresentationFormat>Panorámica</PresentationFormat>
  <Paragraphs>211</Paragraphs>
  <Slides>27</Slides>
  <Notes>22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27</vt:i4>
      </vt:variant>
    </vt:vector>
  </HeadingPairs>
  <TitlesOfParts>
    <vt:vector size="40" baseType="lpstr">
      <vt:lpstr>Arial</vt:lpstr>
      <vt:lpstr>Calibri</vt:lpstr>
      <vt:lpstr>Calibri  </vt:lpstr>
      <vt:lpstr>Calibri Light</vt:lpstr>
      <vt:lpstr>Helvetica</vt:lpstr>
      <vt:lpstr>Times New Roman</vt:lpstr>
      <vt:lpstr>Trebuchet MS</vt:lpstr>
      <vt:lpstr>Verdana</vt:lpstr>
      <vt:lpstr>Wingdings</vt:lpstr>
      <vt:lpstr>Work Sans Thin</vt:lpstr>
      <vt:lpstr>Office Theme</vt:lpstr>
      <vt:lpstr>Tema de Office</vt:lpstr>
      <vt:lpstr>1_Tema de Office</vt:lpstr>
      <vt:lpstr>Presentación de PowerPoint</vt:lpstr>
      <vt:lpstr>CONTENIDO</vt:lpstr>
      <vt:lpstr>Presentación de PowerPoint</vt:lpstr>
      <vt:lpstr>EDUCACIÓN FORMAL PARA JOVENES, ADULTOS Y MAYORES</vt:lpstr>
      <vt:lpstr>JURISPRUDENCIA</vt:lpstr>
      <vt:lpstr>¿QUIENES PUEDEN INGRESAR? </vt:lpstr>
      <vt:lpstr>ESTRATEGIAS DE ATENCIÓN PARA PRESTACIÓN DEL SERVICIO EDUCATIVO PARA PERSONAS JÓVENES, ADULTAS Y MAYORES</vt:lpstr>
      <vt:lpstr>Presentación de PowerPoint</vt:lpstr>
      <vt:lpstr>CLEI 1 - ALFABETIZACIÓN</vt:lpstr>
      <vt:lpstr>Convocatoria de Alfabetización CLEI 1 – Proyectos Territoriales</vt:lpstr>
      <vt:lpstr>Presentación de PowerPoint</vt:lpstr>
      <vt:lpstr>Presentación de PowerPoint</vt:lpstr>
      <vt:lpstr>Presentación de PowerPoint</vt:lpstr>
      <vt:lpstr>Presentación de PowerPoint</vt:lpstr>
      <vt:lpstr>MODELOS EDUCATIVOS FLEXIBLES – MEF estrategia educativa </vt:lpstr>
      <vt:lpstr>CONTENIDO</vt:lpstr>
      <vt:lpstr>MARCO NORMATIVO DE LOS MEF</vt:lpstr>
      <vt:lpstr>ASPECTOS CONCEPTUALES</vt:lpstr>
      <vt:lpstr>¿QUÉ SON LOS MODELOS EDUCATIVOS FLEXIBLES?</vt:lpstr>
      <vt:lpstr>TIPOS DE MODELOS EDUCATIVOS FLEXIBLES</vt:lpstr>
      <vt:lpstr>CARACTERISTICAS DE LOS MEF  </vt:lpstr>
      <vt:lpstr>POBLACIÓN BENEFICIARIA</vt:lpstr>
      <vt:lpstr>MEF PARA ESTUDIANTES EN EDAD REGULAR</vt:lpstr>
      <vt:lpstr>MEF PARA PERSONAS JOVENES, ADULTOS Y MAYORES</vt:lpstr>
      <vt:lpstr>AVANCES IMPLEMENTACIÓN MEF</vt:lpstr>
      <vt:lpstr>FORTALECIMIENTO DE LOS MEF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Clara Helena Agudelo Quintero</dc:creator>
  <cp:lastModifiedBy>Luisa Fernanda Mejia Velasquez</cp:lastModifiedBy>
  <cp:revision>201</cp:revision>
  <dcterms:created xsi:type="dcterms:W3CDTF">2020-09-30T22:22:27Z</dcterms:created>
  <dcterms:modified xsi:type="dcterms:W3CDTF">2021-02-03T17:10:25Z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0x010100CA65FDE3FD1CDA4FBE0D5A2E7A7EB5E9</vt:lpwstr>
  </property>
</Properties>
</file>